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5" r:id="rId3"/>
    <p:sldMasterId id="2147483698" r:id="rId4"/>
    <p:sldMasterId id="2147483711" r:id="rId5"/>
    <p:sldMasterId id="2147483724" r:id="rId6"/>
    <p:sldMasterId id="2147483736" r:id="rId7"/>
    <p:sldMasterId id="2147483750" r:id="rId8"/>
    <p:sldMasterId id="2147483762" r:id="rId9"/>
    <p:sldMasterId id="2147483774" r:id="rId10"/>
    <p:sldMasterId id="2147483786" r:id="rId11"/>
    <p:sldMasterId id="2147483799" r:id="rId12"/>
  </p:sldMasterIdLst>
  <p:sldIdLst>
    <p:sldId id="273" r:id="rId13"/>
    <p:sldId id="309" r:id="rId14"/>
    <p:sldId id="310" r:id="rId15"/>
    <p:sldId id="311" r:id="rId16"/>
    <p:sldId id="279" r:id="rId17"/>
    <p:sldId id="280" r:id="rId18"/>
    <p:sldId id="281" r:id="rId19"/>
    <p:sldId id="282" r:id="rId20"/>
    <p:sldId id="275" r:id="rId21"/>
    <p:sldId id="303" r:id="rId22"/>
    <p:sldId id="284" r:id="rId23"/>
    <p:sldId id="285" r:id="rId24"/>
    <p:sldId id="286" r:id="rId25"/>
    <p:sldId id="304" r:id="rId26"/>
    <p:sldId id="288" r:id="rId27"/>
    <p:sldId id="312" r:id="rId28"/>
    <p:sldId id="313" r:id="rId29"/>
    <p:sldId id="291" r:id="rId30"/>
    <p:sldId id="292" r:id="rId31"/>
    <p:sldId id="293" r:id="rId32"/>
    <p:sldId id="294" r:id="rId33"/>
    <p:sldId id="319" r:id="rId34"/>
    <p:sldId id="316" r:id="rId35"/>
    <p:sldId id="315" r:id="rId36"/>
    <p:sldId id="317" r:id="rId37"/>
    <p:sldId id="318" r:id="rId38"/>
    <p:sldId id="302" r:id="rId39"/>
  </p:sldIdLst>
  <p:sldSz cx="12192000" cy="6858000"/>
  <p:notesSz cx="6858000" cy="9144000"/>
  <p:embeddedFontLst>
    <p:embeddedFont>
      <p:font typeface="Arial Black" pitchFamily="34" charset="0"/>
      <p:bold r:id="rId40"/>
    </p:embeddedFont>
    <p:embeddedFont>
      <p:font typeface="Comic Sans MS" pitchFamily="66" charset="0"/>
      <p:regular r:id="rId41"/>
      <p:bold r:id="rId42"/>
      <p:italic r:id="rId43"/>
      <p:boldItalic r:id="rId44"/>
    </p:embeddedFont>
    <p:embeddedFont>
      <p:font typeface="Amazone" pitchFamily="66" charset="0"/>
      <p:regular r:id="rId45"/>
    </p:embeddedFont>
    <p:embeddedFont>
      <p:font typeface="Calibri" pitchFamily="34" charset="0"/>
      <p:regular r:id="rId46"/>
      <p:bold r:id="rId47"/>
      <p:italic r:id="rId48"/>
      <p:boldItalic r:id="rId49"/>
    </p:embeddedFont>
    <p:embeddedFont>
      <p:font typeface="Century Schoolbook" pitchFamily="18" charset="0"/>
      <p:regular r:id="rId50"/>
      <p:bold r:id="rId51"/>
      <p:italic r:id="rId52"/>
      <p:boldItalic r:id="rId53"/>
    </p:embeddedFont>
    <p:embeddedFont>
      <p:font typeface="Wingdings 3" pitchFamily="18" charset="2"/>
      <p:regular r:id="rId54"/>
    </p:embeddedFont>
    <p:embeddedFont>
      <p:font typeface="Calibri Light" pitchFamily="34" charset="0"/>
      <p:regular r:id="rId55"/>
      <p:italic r:id="rId56"/>
    </p:embeddedFont>
    <p:embeddedFont>
      <p:font typeface="Wingdings 2" pitchFamily="18" charset="2"/>
      <p:regular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60" d="100"/>
          <a:sy n="60" d="100"/>
        </p:scale>
        <p:origin x="-456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font" Target="fonts/font7.fntdata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3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4C267-F1F4-4B96-92F6-A59B2F7209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85001"/>
      </p:ext>
    </p:extLst>
  </p:cSld>
  <p:clrMapOvr>
    <a:masterClrMapping/>
  </p:clrMapOvr>
  <p:transition>
    <p:cover dir="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FBD62-0ECE-4B3E-9B28-470614E842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21182"/>
      </p:ext>
    </p:extLst>
  </p:cSld>
  <p:clrMapOvr>
    <a:masterClrMapping/>
  </p:clrMapOvr>
  <p:transition>
    <p:cover dir="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1C6B-9D12-4017-AFAB-68CE11A29D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268"/>
      </p:ext>
    </p:extLst>
  </p:cSld>
  <p:clrMapOvr>
    <a:masterClrMapping/>
  </p:clrMapOvr>
  <p:transition>
    <p:cover dir="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5DA95-F7A0-4888-B647-B3F71FA678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96850"/>
      </p:ext>
    </p:extLst>
  </p:cSld>
  <p:clrMapOvr>
    <a:masterClrMapping/>
  </p:clrMapOvr>
  <p:transition>
    <p:cover dir="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EDCED-1ED2-4CAC-BAB9-0D384988D0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78915"/>
      </p:ext>
    </p:extLst>
  </p:cSld>
  <p:clrMapOvr>
    <a:masterClrMapping/>
  </p:clrMapOvr>
  <p:transition>
    <p:cover dir="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CFEBD-0735-4CB3-8862-ECA298121B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15265"/>
      </p:ext>
    </p:extLst>
  </p:cSld>
  <p:clrMapOvr>
    <a:masterClrMapping/>
  </p:clrMapOvr>
  <p:transition>
    <p:cover dir="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FCE717C-4959-4E59-8C75-A046002CF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5889"/>
      </p:ext>
    </p:extLst>
  </p:cSld>
  <p:clrMapOvr>
    <a:masterClrMapping/>
  </p:clrMapOvr>
  <p:transition>
    <p:wheel spokes="8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163CD0AB-BB32-4171-804B-31764D873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55886"/>
      </p:ext>
    </p:extLst>
  </p:cSld>
  <p:clrMapOvr>
    <a:masterClrMapping/>
  </p:clrMapOvr>
  <p:transition>
    <p:wheel spokes="8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5F11E7F-F439-42D6-AD7B-AEFD96E76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76918"/>
      </p:ext>
    </p:extLst>
  </p:cSld>
  <p:clrMapOvr>
    <a:masterClrMapping/>
  </p:clrMapOvr>
  <p:transition>
    <p:wheel spokes="8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7F798C9C-08F1-4FF5-BCD2-5EBAF40F0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40042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37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FBF6C203-0534-4142-ACAE-FF5C8AF87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01523"/>
      </p:ext>
    </p:extLst>
  </p:cSld>
  <p:clrMapOvr>
    <a:masterClrMapping/>
  </p:clrMapOvr>
  <p:transition>
    <p:wheel spokes="8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0C6A1F39-36C7-4D38-8D29-5DB386AB6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0205"/>
      </p:ext>
    </p:extLst>
  </p:cSld>
  <p:clrMapOvr>
    <a:masterClrMapping/>
  </p:clrMapOvr>
  <p:transition>
    <p:wheel spokes="8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06E6279-DF57-4B7C-854D-1C8E16A95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2165"/>
      </p:ext>
    </p:extLst>
  </p:cSld>
  <p:clrMapOvr>
    <a:masterClrMapping/>
  </p:clrMapOvr>
  <p:transition>
    <p:wheel spokes="8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EC8E951B-52F4-4384-BCA5-DD2B785D5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49199"/>
      </p:ext>
    </p:extLst>
  </p:cSld>
  <p:clrMapOvr>
    <a:masterClrMapping/>
  </p:clrMapOvr>
  <p:transition>
    <p:wheel spokes="8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0011B7BF-F9BF-4F8B-9AB0-4F45AD70B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55365"/>
      </p:ext>
    </p:extLst>
  </p:cSld>
  <p:clrMapOvr>
    <a:masterClrMapping/>
  </p:clrMapOvr>
  <p:transition>
    <p:wheel spokes="8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305669C3-809C-416B-A28C-F6F3805B9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93384"/>
      </p:ext>
    </p:extLst>
  </p:cSld>
  <p:clrMapOvr>
    <a:masterClrMapping/>
  </p:clrMapOvr>
  <p:transition>
    <p:wheel spokes="8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173BA744-95AD-4493-99F0-527CD2337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24235"/>
      </p:ext>
    </p:extLst>
  </p:cSld>
  <p:clrMapOvr>
    <a:masterClrMapping/>
  </p:clrMapOvr>
  <p:transition>
    <p:wheel spokes="8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03"/>
          <p:cNvSpPr>
            <a:spLocks/>
          </p:cNvSpPr>
          <p:nvPr/>
        </p:nvSpPr>
        <p:spPr bwMode="gray">
          <a:xfrm>
            <a:off x="0" y="4038600"/>
            <a:ext cx="11694584" cy="2833688"/>
          </a:xfrm>
          <a:custGeom>
            <a:avLst/>
            <a:gdLst>
              <a:gd name="T0" fmla="*/ 0 w 5511"/>
              <a:gd name="T1" fmla="*/ 2147483647 h 1785"/>
              <a:gd name="T2" fmla="*/ 2147483647 w 5511"/>
              <a:gd name="T3" fmla="*/ 2147483647 h 1785"/>
              <a:gd name="T4" fmla="*/ 2147483647 w 5511"/>
              <a:gd name="T5" fmla="*/ 0 h 1785"/>
              <a:gd name="T6" fmla="*/ 2147483647 w 5511"/>
              <a:gd name="T7" fmla="*/ 2147483647 h 1785"/>
              <a:gd name="T8" fmla="*/ 0 w 5511"/>
              <a:gd name="T9" fmla="*/ 2147483647 h 1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" h="1785">
                <a:moveTo>
                  <a:pt x="0" y="1776"/>
                </a:moveTo>
                <a:lnTo>
                  <a:pt x="1829" y="3"/>
                </a:lnTo>
                <a:lnTo>
                  <a:pt x="4752" y="0"/>
                </a:lnTo>
                <a:lnTo>
                  <a:pt x="5511" y="1785"/>
                </a:lnTo>
                <a:lnTo>
                  <a:pt x="0" y="17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reeform 298"/>
          <p:cNvSpPr>
            <a:spLocks/>
          </p:cNvSpPr>
          <p:nvPr/>
        </p:nvSpPr>
        <p:spPr bwMode="gray">
          <a:xfrm>
            <a:off x="1" y="-9525"/>
            <a:ext cx="1593851" cy="971550"/>
          </a:xfrm>
          <a:custGeom>
            <a:avLst/>
            <a:gdLst>
              <a:gd name="T0" fmla="*/ 0 w 753"/>
              <a:gd name="T1" fmla="*/ 2147483647 h 612"/>
              <a:gd name="T2" fmla="*/ 2147483647 w 753"/>
              <a:gd name="T3" fmla="*/ 2147483647 h 612"/>
              <a:gd name="T4" fmla="*/ 2147483647 w 753"/>
              <a:gd name="T5" fmla="*/ 0 h 612"/>
              <a:gd name="T6" fmla="*/ 0 w 753"/>
              <a:gd name="T7" fmla="*/ 2147483647 h 612"/>
              <a:gd name="T8" fmla="*/ 0 w 753"/>
              <a:gd name="T9" fmla="*/ 2147483647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3" h="612">
                <a:moveTo>
                  <a:pt x="0" y="612"/>
                </a:moveTo>
                <a:lnTo>
                  <a:pt x="753" y="441"/>
                </a:lnTo>
                <a:lnTo>
                  <a:pt x="629" y="0"/>
                </a:lnTo>
                <a:lnTo>
                  <a:pt x="0" y="6"/>
                </a:lnTo>
                <a:lnTo>
                  <a:pt x="0" y="6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reeform 300"/>
          <p:cNvSpPr>
            <a:spLocks/>
          </p:cNvSpPr>
          <p:nvPr/>
        </p:nvSpPr>
        <p:spPr bwMode="ltGray">
          <a:xfrm>
            <a:off x="3" y="804892"/>
            <a:ext cx="1714500" cy="738187"/>
          </a:xfrm>
          <a:custGeom>
            <a:avLst/>
            <a:gdLst>
              <a:gd name="T0" fmla="*/ 0 w 810"/>
              <a:gd name="T1" fmla="*/ 2147483647 h 465"/>
              <a:gd name="T2" fmla="*/ 2147483647 w 810"/>
              <a:gd name="T3" fmla="*/ 2147483647 h 465"/>
              <a:gd name="T4" fmla="*/ 2147483647 w 810"/>
              <a:gd name="T5" fmla="*/ 0 h 465"/>
              <a:gd name="T6" fmla="*/ 0 w 810"/>
              <a:gd name="T7" fmla="*/ 2147483647 h 465"/>
              <a:gd name="T8" fmla="*/ 0 w 810"/>
              <a:gd name="T9" fmla="*/ 2147483647 h 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0" h="465">
                <a:moveTo>
                  <a:pt x="0" y="465"/>
                </a:moveTo>
                <a:lnTo>
                  <a:pt x="810" y="141"/>
                </a:lnTo>
                <a:lnTo>
                  <a:pt x="774" y="0"/>
                </a:lnTo>
                <a:lnTo>
                  <a:pt x="0" y="173"/>
                </a:lnTo>
                <a:lnTo>
                  <a:pt x="0" y="465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Freeform 301"/>
          <p:cNvSpPr>
            <a:spLocks/>
          </p:cNvSpPr>
          <p:nvPr/>
        </p:nvSpPr>
        <p:spPr bwMode="gray">
          <a:xfrm>
            <a:off x="10033000" y="4033867"/>
            <a:ext cx="2159000" cy="2071687"/>
          </a:xfrm>
          <a:custGeom>
            <a:avLst/>
            <a:gdLst>
              <a:gd name="T0" fmla="*/ 0 w 1020"/>
              <a:gd name="T1" fmla="*/ 0 h 1305"/>
              <a:gd name="T2" fmla="*/ 2147483647 w 1020"/>
              <a:gd name="T3" fmla="*/ 2147483647 h 1305"/>
              <a:gd name="T4" fmla="*/ 2147483647 w 1020"/>
              <a:gd name="T5" fmla="*/ 2147483647 h 1305"/>
              <a:gd name="T6" fmla="*/ 2147483647 w 1020"/>
              <a:gd name="T7" fmla="*/ 0 h 1305"/>
              <a:gd name="T8" fmla="*/ 0 w 1020"/>
              <a:gd name="T9" fmla="*/ 0 h 13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0" h="1305">
                <a:moveTo>
                  <a:pt x="0" y="0"/>
                </a:moveTo>
                <a:lnTo>
                  <a:pt x="567" y="1305"/>
                </a:lnTo>
                <a:lnTo>
                  <a:pt x="1020" y="1164"/>
                </a:lnTo>
                <a:lnTo>
                  <a:pt x="102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Freeform 302"/>
          <p:cNvSpPr>
            <a:spLocks/>
          </p:cNvSpPr>
          <p:nvPr/>
        </p:nvSpPr>
        <p:spPr bwMode="gray">
          <a:xfrm>
            <a:off x="11283970" y="6000750"/>
            <a:ext cx="908049" cy="865188"/>
          </a:xfrm>
          <a:custGeom>
            <a:avLst/>
            <a:gdLst>
              <a:gd name="T0" fmla="*/ 2147483647 w 429"/>
              <a:gd name="T1" fmla="*/ 0 h 542"/>
              <a:gd name="T2" fmla="*/ 0 w 429"/>
              <a:gd name="T3" fmla="*/ 2147483647 h 542"/>
              <a:gd name="T4" fmla="*/ 2147483647 w 429"/>
              <a:gd name="T5" fmla="*/ 2147483647 h 542"/>
              <a:gd name="T6" fmla="*/ 2147483647 w 429"/>
              <a:gd name="T7" fmla="*/ 2147483647 h 542"/>
              <a:gd name="T8" fmla="*/ 2147483647 w 429"/>
              <a:gd name="T9" fmla="*/ 0 h 5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9" h="542">
                <a:moveTo>
                  <a:pt x="429" y="0"/>
                </a:moveTo>
                <a:lnTo>
                  <a:pt x="0" y="129"/>
                </a:lnTo>
                <a:lnTo>
                  <a:pt x="180" y="542"/>
                </a:lnTo>
                <a:lnTo>
                  <a:pt x="429" y="540"/>
                </a:lnTo>
                <a:lnTo>
                  <a:pt x="4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gray">
          <a:xfrm>
            <a:off x="10642600" y="6407150"/>
            <a:ext cx="14224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0" i="1" smtClean="0">
                <a:solidFill>
                  <a:srgbClr val="D7181F"/>
                </a:solidFill>
                <a:latin typeface="Arial Black" pitchFamily="34" charset="0"/>
              </a:rPr>
              <a:t>LOGO</a:t>
            </a:r>
          </a:p>
        </p:txBody>
      </p:sp>
      <p:sp>
        <p:nvSpPr>
          <p:cNvPr id="10" name="Rectangle 304" descr="01"/>
          <p:cNvSpPr>
            <a:spLocks noChangeArrowheads="1"/>
          </p:cNvSpPr>
          <p:nvPr/>
        </p:nvSpPr>
        <p:spPr bwMode="gray">
          <a:xfrm>
            <a:off x="19" y="1801813"/>
            <a:ext cx="3867151" cy="2246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305"/>
          <p:cNvSpPr>
            <a:spLocks noChangeArrowheads="1"/>
          </p:cNvSpPr>
          <p:nvPr/>
        </p:nvSpPr>
        <p:spPr bwMode="gray">
          <a:xfrm>
            <a:off x="3860800" y="1797079"/>
            <a:ext cx="8348133" cy="2251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2" name="Picture 306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2" y="4143375"/>
            <a:ext cx="2984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296"/>
          <p:cNvSpPr>
            <a:spLocks/>
          </p:cNvSpPr>
          <p:nvPr/>
        </p:nvSpPr>
        <p:spPr bwMode="gray">
          <a:xfrm>
            <a:off x="1331404" y="-9525"/>
            <a:ext cx="1873249" cy="1038225"/>
          </a:xfrm>
          <a:custGeom>
            <a:avLst/>
            <a:gdLst>
              <a:gd name="T0" fmla="*/ 0 w 885"/>
              <a:gd name="T1" fmla="*/ 0 h 654"/>
              <a:gd name="T2" fmla="*/ 2147483647 w 885"/>
              <a:gd name="T3" fmla="*/ 2147483647 h 654"/>
              <a:gd name="T4" fmla="*/ 2147483647 w 885"/>
              <a:gd name="T5" fmla="*/ 2147483647 h 654"/>
              <a:gd name="T6" fmla="*/ 2147483647 w 885"/>
              <a:gd name="T7" fmla="*/ 2147483647 h 654"/>
              <a:gd name="T8" fmla="*/ 0 w 885"/>
              <a:gd name="T9" fmla="*/ 0 h 6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5" h="654">
                <a:moveTo>
                  <a:pt x="0" y="0"/>
                </a:moveTo>
                <a:lnTo>
                  <a:pt x="181" y="654"/>
                </a:lnTo>
                <a:lnTo>
                  <a:pt x="885" y="368"/>
                </a:lnTo>
                <a:lnTo>
                  <a:pt x="742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641600" y="6172200"/>
            <a:ext cx="61976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1066800"/>
            <a:ext cx="91440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99200" y="6553229"/>
            <a:ext cx="508000" cy="244475"/>
          </a:xfrm>
        </p:spPr>
        <p:txBody>
          <a:bodyPr/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5204DF-D78A-4216-93D3-6DE7F524B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3200" y="6537354"/>
            <a:ext cx="2844800" cy="244475"/>
          </a:xfrm>
        </p:spPr>
        <p:txBody>
          <a:bodyPr/>
          <a:lstStyle>
            <a:lvl1pPr eaLnBrk="0" hangingPunct="0">
              <a:defRPr sz="2100" b="0" i="1">
                <a:solidFill>
                  <a:srgbClr val="000000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5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D3DAC8-1944-43A9-80EF-A43823D8B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9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6F4771-CFBC-4A3F-A272-B6D16AC74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5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03"/>
          <p:cNvSpPr>
            <a:spLocks/>
          </p:cNvSpPr>
          <p:nvPr/>
        </p:nvSpPr>
        <p:spPr bwMode="gray">
          <a:xfrm>
            <a:off x="0" y="4038600"/>
            <a:ext cx="11694584" cy="2833688"/>
          </a:xfrm>
          <a:custGeom>
            <a:avLst/>
            <a:gdLst>
              <a:gd name="T0" fmla="*/ 0 w 5511"/>
              <a:gd name="T1" fmla="*/ 2147483647 h 1785"/>
              <a:gd name="T2" fmla="*/ 2147483647 w 5511"/>
              <a:gd name="T3" fmla="*/ 2147483647 h 1785"/>
              <a:gd name="T4" fmla="*/ 2147483647 w 5511"/>
              <a:gd name="T5" fmla="*/ 0 h 1785"/>
              <a:gd name="T6" fmla="*/ 2147483647 w 5511"/>
              <a:gd name="T7" fmla="*/ 2147483647 h 1785"/>
              <a:gd name="T8" fmla="*/ 0 w 5511"/>
              <a:gd name="T9" fmla="*/ 2147483647 h 1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" h="1785">
                <a:moveTo>
                  <a:pt x="0" y="1776"/>
                </a:moveTo>
                <a:lnTo>
                  <a:pt x="1829" y="3"/>
                </a:lnTo>
                <a:lnTo>
                  <a:pt x="4752" y="0"/>
                </a:lnTo>
                <a:lnTo>
                  <a:pt x="5511" y="1785"/>
                </a:lnTo>
                <a:lnTo>
                  <a:pt x="0" y="17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reeform 298"/>
          <p:cNvSpPr>
            <a:spLocks/>
          </p:cNvSpPr>
          <p:nvPr/>
        </p:nvSpPr>
        <p:spPr bwMode="gray">
          <a:xfrm>
            <a:off x="1" y="-9525"/>
            <a:ext cx="1593851" cy="971550"/>
          </a:xfrm>
          <a:custGeom>
            <a:avLst/>
            <a:gdLst>
              <a:gd name="T0" fmla="*/ 0 w 753"/>
              <a:gd name="T1" fmla="*/ 2147483647 h 612"/>
              <a:gd name="T2" fmla="*/ 2147483647 w 753"/>
              <a:gd name="T3" fmla="*/ 2147483647 h 612"/>
              <a:gd name="T4" fmla="*/ 2147483647 w 753"/>
              <a:gd name="T5" fmla="*/ 0 h 612"/>
              <a:gd name="T6" fmla="*/ 0 w 753"/>
              <a:gd name="T7" fmla="*/ 2147483647 h 612"/>
              <a:gd name="T8" fmla="*/ 0 w 753"/>
              <a:gd name="T9" fmla="*/ 2147483647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3" h="612">
                <a:moveTo>
                  <a:pt x="0" y="612"/>
                </a:moveTo>
                <a:lnTo>
                  <a:pt x="753" y="441"/>
                </a:lnTo>
                <a:lnTo>
                  <a:pt x="629" y="0"/>
                </a:lnTo>
                <a:lnTo>
                  <a:pt x="0" y="6"/>
                </a:lnTo>
                <a:lnTo>
                  <a:pt x="0" y="6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reeform 300"/>
          <p:cNvSpPr>
            <a:spLocks/>
          </p:cNvSpPr>
          <p:nvPr/>
        </p:nvSpPr>
        <p:spPr bwMode="ltGray">
          <a:xfrm>
            <a:off x="3" y="804896"/>
            <a:ext cx="1714500" cy="738187"/>
          </a:xfrm>
          <a:custGeom>
            <a:avLst/>
            <a:gdLst>
              <a:gd name="T0" fmla="*/ 0 w 810"/>
              <a:gd name="T1" fmla="*/ 2147483647 h 465"/>
              <a:gd name="T2" fmla="*/ 2147483647 w 810"/>
              <a:gd name="T3" fmla="*/ 2147483647 h 465"/>
              <a:gd name="T4" fmla="*/ 2147483647 w 810"/>
              <a:gd name="T5" fmla="*/ 0 h 465"/>
              <a:gd name="T6" fmla="*/ 0 w 810"/>
              <a:gd name="T7" fmla="*/ 2147483647 h 465"/>
              <a:gd name="T8" fmla="*/ 0 w 810"/>
              <a:gd name="T9" fmla="*/ 2147483647 h 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0" h="465">
                <a:moveTo>
                  <a:pt x="0" y="465"/>
                </a:moveTo>
                <a:lnTo>
                  <a:pt x="810" y="141"/>
                </a:lnTo>
                <a:lnTo>
                  <a:pt x="774" y="0"/>
                </a:lnTo>
                <a:lnTo>
                  <a:pt x="0" y="173"/>
                </a:lnTo>
                <a:lnTo>
                  <a:pt x="0" y="465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Freeform 301"/>
          <p:cNvSpPr>
            <a:spLocks/>
          </p:cNvSpPr>
          <p:nvPr/>
        </p:nvSpPr>
        <p:spPr bwMode="gray">
          <a:xfrm>
            <a:off x="10033000" y="4033871"/>
            <a:ext cx="2159000" cy="2071687"/>
          </a:xfrm>
          <a:custGeom>
            <a:avLst/>
            <a:gdLst>
              <a:gd name="T0" fmla="*/ 0 w 1020"/>
              <a:gd name="T1" fmla="*/ 0 h 1305"/>
              <a:gd name="T2" fmla="*/ 2147483647 w 1020"/>
              <a:gd name="T3" fmla="*/ 2147483647 h 1305"/>
              <a:gd name="T4" fmla="*/ 2147483647 w 1020"/>
              <a:gd name="T5" fmla="*/ 2147483647 h 1305"/>
              <a:gd name="T6" fmla="*/ 2147483647 w 1020"/>
              <a:gd name="T7" fmla="*/ 0 h 1305"/>
              <a:gd name="T8" fmla="*/ 0 w 1020"/>
              <a:gd name="T9" fmla="*/ 0 h 13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0" h="1305">
                <a:moveTo>
                  <a:pt x="0" y="0"/>
                </a:moveTo>
                <a:lnTo>
                  <a:pt x="567" y="1305"/>
                </a:lnTo>
                <a:lnTo>
                  <a:pt x="1020" y="1164"/>
                </a:lnTo>
                <a:lnTo>
                  <a:pt x="102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Freeform 302"/>
          <p:cNvSpPr>
            <a:spLocks/>
          </p:cNvSpPr>
          <p:nvPr/>
        </p:nvSpPr>
        <p:spPr bwMode="gray">
          <a:xfrm>
            <a:off x="11283973" y="6000750"/>
            <a:ext cx="908049" cy="865188"/>
          </a:xfrm>
          <a:custGeom>
            <a:avLst/>
            <a:gdLst>
              <a:gd name="T0" fmla="*/ 2147483647 w 429"/>
              <a:gd name="T1" fmla="*/ 0 h 542"/>
              <a:gd name="T2" fmla="*/ 0 w 429"/>
              <a:gd name="T3" fmla="*/ 2147483647 h 542"/>
              <a:gd name="T4" fmla="*/ 2147483647 w 429"/>
              <a:gd name="T5" fmla="*/ 2147483647 h 542"/>
              <a:gd name="T6" fmla="*/ 2147483647 w 429"/>
              <a:gd name="T7" fmla="*/ 2147483647 h 542"/>
              <a:gd name="T8" fmla="*/ 2147483647 w 429"/>
              <a:gd name="T9" fmla="*/ 0 h 5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9" h="542">
                <a:moveTo>
                  <a:pt x="429" y="0"/>
                </a:moveTo>
                <a:lnTo>
                  <a:pt x="0" y="129"/>
                </a:lnTo>
                <a:lnTo>
                  <a:pt x="180" y="542"/>
                </a:lnTo>
                <a:lnTo>
                  <a:pt x="429" y="540"/>
                </a:lnTo>
                <a:lnTo>
                  <a:pt x="4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gray">
          <a:xfrm>
            <a:off x="10642600" y="6407150"/>
            <a:ext cx="14224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0" i="1" smtClean="0">
                <a:solidFill>
                  <a:srgbClr val="D7181F"/>
                </a:solidFill>
                <a:latin typeface="Arial Black" pitchFamily="34" charset="0"/>
              </a:rPr>
              <a:t>LOGO</a:t>
            </a:r>
          </a:p>
        </p:txBody>
      </p:sp>
      <p:sp>
        <p:nvSpPr>
          <p:cNvPr id="10" name="Rectangle 304" descr="01"/>
          <p:cNvSpPr>
            <a:spLocks noChangeArrowheads="1"/>
          </p:cNvSpPr>
          <p:nvPr/>
        </p:nvSpPr>
        <p:spPr bwMode="gray">
          <a:xfrm>
            <a:off x="22" y="1801813"/>
            <a:ext cx="3867151" cy="2246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305"/>
          <p:cNvSpPr>
            <a:spLocks noChangeArrowheads="1"/>
          </p:cNvSpPr>
          <p:nvPr/>
        </p:nvSpPr>
        <p:spPr bwMode="gray">
          <a:xfrm>
            <a:off x="3860800" y="1797083"/>
            <a:ext cx="8348133" cy="2251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2" name="Picture 306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2" y="4143375"/>
            <a:ext cx="2984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296"/>
          <p:cNvSpPr>
            <a:spLocks/>
          </p:cNvSpPr>
          <p:nvPr/>
        </p:nvSpPr>
        <p:spPr bwMode="gray">
          <a:xfrm>
            <a:off x="1331406" y="-9525"/>
            <a:ext cx="1873249" cy="1038225"/>
          </a:xfrm>
          <a:custGeom>
            <a:avLst/>
            <a:gdLst>
              <a:gd name="T0" fmla="*/ 0 w 885"/>
              <a:gd name="T1" fmla="*/ 0 h 654"/>
              <a:gd name="T2" fmla="*/ 2147483647 w 885"/>
              <a:gd name="T3" fmla="*/ 2147483647 h 654"/>
              <a:gd name="T4" fmla="*/ 2147483647 w 885"/>
              <a:gd name="T5" fmla="*/ 2147483647 h 654"/>
              <a:gd name="T6" fmla="*/ 2147483647 w 885"/>
              <a:gd name="T7" fmla="*/ 2147483647 h 654"/>
              <a:gd name="T8" fmla="*/ 0 w 885"/>
              <a:gd name="T9" fmla="*/ 0 h 6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5" h="654">
                <a:moveTo>
                  <a:pt x="0" y="0"/>
                </a:moveTo>
                <a:lnTo>
                  <a:pt x="181" y="654"/>
                </a:lnTo>
                <a:lnTo>
                  <a:pt x="885" y="368"/>
                </a:lnTo>
                <a:lnTo>
                  <a:pt x="742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641600" y="6172200"/>
            <a:ext cx="61976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1066800"/>
            <a:ext cx="91440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99200" y="6553233"/>
            <a:ext cx="508000" cy="244475"/>
          </a:xfrm>
        </p:spPr>
        <p:txBody>
          <a:bodyPr/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5204DF-D78A-4216-93D3-6DE7F524B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3200" y="6537358"/>
            <a:ext cx="2844800" cy="244475"/>
          </a:xfrm>
        </p:spPr>
        <p:txBody>
          <a:bodyPr/>
          <a:lstStyle>
            <a:lvl1pPr eaLnBrk="0" hangingPunct="0">
              <a:defRPr sz="2100" b="0" i="1">
                <a:solidFill>
                  <a:srgbClr val="000000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2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3BAC76-BB8A-43C8-96A8-70E50808F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7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9B625C-ACA1-484A-8C0F-B7084218A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6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95BD9B-D212-4305-B38A-BC67ED3C9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6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68D7D6-174B-4F9E-B2EA-C1F1E4B71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2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1FB593-4419-44B9-9B33-DBA30EC03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2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60241B-B22F-4664-B6E0-1119B3CC3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0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E2930D-8945-4A6C-A9F9-02FB25DE7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8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364200" y="198438"/>
            <a:ext cx="6019800" cy="6202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8438"/>
            <a:ext cx="17856200" cy="6202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8E7866-C1DB-495F-880D-1E4AE01A3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4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2800" y="198438"/>
            <a:ext cx="8331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066800"/>
            <a:ext cx="11277600" cy="53340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982373-869E-4F4B-B305-FFB91511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1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68302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20802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1886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746252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454151" y="5500691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540002" y="4495803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617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fld id="{8C510591-91FF-49B3-868B-B82C5103798C}" type="datetimeFigureOut">
              <a:rPr lang="en-US">
                <a:solidFill>
                  <a:srgbClr val="575F6D"/>
                </a:solidFill>
              </a:rPr>
              <a:pPr/>
              <a:t>20/3/2021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449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417" y="4929191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fld id="{4B00B716-43F6-46A5-8128-1BADF407C89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32723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D3DAC8-1944-43A9-80EF-A43823D8B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B4FB5A-D289-4B07-A878-657D9090DC07}" type="datetimeFigureOut">
              <a:rPr lang="en-US">
                <a:solidFill>
                  <a:srgbClr val="575F6D"/>
                </a:solidFill>
              </a:rPr>
              <a:pPr/>
              <a:t>20/3/2021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662B05-0C0E-493E-AE51-4F20DA9E0AAD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0343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68302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20802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1886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765301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454151" y="5500691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506136" y="4479928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fld id="{FE8566A7-1589-4E93-8265-770F6D021142}" type="datetimeFigureOut">
              <a:rPr lang="en-US">
                <a:solidFill>
                  <a:srgbClr val="FFF39D"/>
                </a:solidFill>
              </a:rPr>
              <a:pPr/>
              <a:t>20/3/2021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274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6467" y="4929191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fld id="{6C58DE27-9A05-4E7E-A0F1-877E3C8803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76680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1A8F26-5746-42A6-B159-2B4237574F05}" type="datetimeFigureOut">
              <a:rPr lang="en-US">
                <a:solidFill>
                  <a:srgbClr val="575F6D"/>
                </a:solidFill>
              </a:rPr>
              <a:pPr/>
              <a:t>20/3/2021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0146F-140D-4010-9F3F-72B7ACC7808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14122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718BDE-84B9-4065-873C-AB9D061A7C3B}" type="datetimeFigureOut">
              <a:rPr lang="en-US">
                <a:solidFill>
                  <a:srgbClr val="575F6D"/>
                </a:solidFill>
              </a:rPr>
              <a:pPr/>
              <a:t>20/3/2021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A23D7-DB36-4CFD-BFA3-6E7438C95B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581932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EDF45D-020F-44D5-9C15-27F8C7648C1F}" type="datetimeFigureOut">
              <a:rPr lang="en-US">
                <a:solidFill>
                  <a:srgbClr val="575F6D"/>
                </a:solidFill>
              </a:rPr>
              <a:pPr/>
              <a:t>20/3/2021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462B84-4071-44BE-97A0-3601ED5735A0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457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53C40-DE5A-420D-8358-F31209C120EA}" type="datetimeFigureOut">
              <a:rPr lang="en-US">
                <a:solidFill>
                  <a:srgbClr val="575F6D"/>
                </a:solidFill>
              </a:rPr>
              <a:pPr/>
              <a:t>20/3/2021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4CD42-CA37-419B-A7A6-93AE9645FD4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57453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875435" y="5715003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9BECA1-AB80-44C0-ACED-833F451A434D}" type="datetimeFigureOut">
              <a:rPr lang="en-US">
                <a:solidFill>
                  <a:srgbClr val="575F6D"/>
                </a:solidFill>
              </a:rPr>
              <a:pPr/>
              <a:t>20/3/2021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F924E-72DC-4CB6-B8CF-825D5DBD278C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75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875435" y="5715003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461658-B0B7-4DA5-91CD-3E68B1FA60CD}" type="datetimeFigureOut">
              <a:rPr lang="en-US">
                <a:solidFill>
                  <a:srgbClr val="575F6D"/>
                </a:solidFill>
              </a:rPr>
              <a:pPr/>
              <a:t>20/3/2021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A7AB1-321E-45DB-830F-346F9F02F9D6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679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3ED047-9548-4CF8-9A97-39EC9D2C6417}" type="datetimeFigureOut">
              <a:rPr lang="en-US">
                <a:solidFill>
                  <a:srgbClr val="575F6D"/>
                </a:solidFill>
              </a:rPr>
              <a:pPr/>
              <a:t>20/3/2021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5AB85-830E-4DD8-B5E5-1117318D0A3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181033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235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A5E1-D017-4FEF-A17E-1C6DE0E5918E}" type="datetimeFigureOut">
              <a:rPr lang="en-US">
                <a:solidFill>
                  <a:srgbClr val="575F6D"/>
                </a:solidFill>
              </a:rPr>
              <a:pPr/>
              <a:t>20/3/2021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77280-6039-4116-9DE9-E422E99DC1A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31607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6F4771-CFBC-4A3F-A272-B6D16AC74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7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2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3BAC76-BB8A-43C8-96A8-70E50808F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7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9B625C-ACA1-484A-8C0F-B7084218A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4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95BD9B-D212-4305-B38A-BC67ED3C9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68D7D6-174B-4F9E-B2EA-C1F1E4B71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8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1FB593-4419-44B9-9B33-DBA30EC03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3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60241B-B22F-4664-B6E0-1119B3CC3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1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E2930D-8945-4A6C-A9F9-02FB25DE7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6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364200" y="198438"/>
            <a:ext cx="6019800" cy="6202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8438"/>
            <a:ext cx="17856200" cy="6202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8E7866-C1DB-495F-880D-1E4AE01A3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8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2800" y="198438"/>
            <a:ext cx="8331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066800"/>
            <a:ext cx="11277600" cy="53340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982373-869E-4F4B-B305-FFB91511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75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03"/>
          <p:cNvSpPr>
            <a:spLocks/>
          </p:cNvSpPr>
          <p:nvPr/>
        </p:nvSpPr>
        <p:spPr bwMode="gray">
          <a:xfrm>
            <a:off x="0" y="4038600"/>
            <a:ext cx="11694584" cy="2833688"/>
          </a:xfrm>
          <a:custGeom>
            <a:avLst/>
            <a:gdLst>
              <a:gd name="T0" fmla="*/ 0 w 5511"/>
              <a:gd name="T1" fmla="*/ 2147483647 h 1785"/>
              <a:gd name="T2" fmla="*/ 2147483647 w 5511"/>
              <a:gd name="T3" fmla="*/ 2147483647 h 1785"/>
              <a:gd name="T4" fmla="*/ 2147483647 w 5511"/>
              <a:gd name="T5" fmla="*/ 0 h 1785"/>
              <a:gd name="T6" fmla="*/ 2147483647 w 5511"/>
              <a:gd name="T7" fmla="*/ 2147483647 h 1785"/>
              <a:gd name="T8" fmla="*/ 0 w 5511"/>
              <a:gd name="T9" fmla="*/ 2147483647 h 1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" h="1785">
                <a:moveTo>
                  <a:pt x="0" y="1776"/>
                </a:moveTo>
                <a:lnTo>
                  <a:pt x="1829" y="3"/>
                </a:lnTo>
                <a:lnTo>
                  <a:pt x="4752" y="0"/>
                </a:lnTo>
                <a:lnTo>
                  <a:pt x="5511" y="1785"/>
                </a:lnTo>
                <a:lnTo>
                  <a:pt x="0" y="17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Freeform 298"/>
          <p:cNvSpPr>
            <a:spLocks/>
          </p:cNvSpPr>
          <p:nvPr/>
        </p:nvSpPr>
        <p:spPr bwMode="gray">
          <a:xfrm>
            <a:off x="1" y="-9525"/>
            <a:ext cx="1593851" cy="971550"/>
          </a:xfrm>
          <a:custGeom>
            <a:avLst/>
            <a:gdLst>
              <a:gd name="T0" fmla="*/ 0 w 753"/>
              <a:gd name="T1" fmla="*/ 2147483647 h 612"/>
              <a:gd name="T2" fmla="*/ 2147483647 w 753"/>
              <a:gd name="T3" fmla="*/ 2147483647 h 612"/>
              <a:gd name="T4" fmla="*/ 2147483647 w 753"/>
              <a:gd name="T5" fmla="*/ 0 h 612"/>
              <a:gd name="T6" fmla="*/ 0 w 753"/>
              <a:gd name="T7" fmla="*/ 2147483647 h 612"/>
              <a:gd name="T8" fmla="*/ 0 w 753"/>
              <a:gd name="T9" fmla="*/ 2147483647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3" h="612">
                <a:moveTo>
                  <a:pt x="0" y="612"/>
                </a:moveTo>
                <a:lnTo>
                  <a:pt x="753" y="441"/>
                </a:lnTo>
                <a:lnTo>
                  <a:pt x="629" y="0"/>
                </a:lnTo>
                <a:lnTo>
                  <a:pt x="0" y="6"/>
                </a:lnTo>
                <a:lnTo>
                  <a:pt x="0" y="6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Freeform 300"/>
          <p:cNvSpPr>
            <a:spLocks/>
          </p:cNvSpPr>
          <p:nvPr/>
        </p:nvSpPr>
        <p:spPr bwMode="ltGray">
          <a:xfrm>
            <a:off x="3" y="804872"/>
            <a:ext cx="1714500" cy="738187"/>
          </a:xfrm>
          <a:custGeom>
            <a:avLst/>
            <a:gdLst>
              <a:gd name="T0" fmla="*/ 0 w 810"/>
              <a:gd name="T1" fmla="*/ 2147483647 h 465"/>
              <a:gd name="T2" fmla="*/ 2147483647 w 810"/>
              <a:gd name="T3" fmla="*/ 2147483647 h 465"/>
              <a:gd name="T4" fmla="*/ 2147483647 w 810"/>
              <a:gd name="T5" fmla="*/ 0 h 465"/>
              <a:gd name="T6" fmla="*/ 0 w 810"/>
              <a:gd name="T7" fmla="*/ 2147483647 h 465"/>
              <a:gd name="T8" fmla="*/ 0 w 810"/>
              <a:gd name="T9" fmla="*/ 2147483647 h 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0" h="465">
                <a:moveTo>
                  <a:pt x="0" y="465"/>
                </a:moveTo>
                <a:lnTo>
                  <a:pt x="810" y="141"/>
                </a:lnTo>
                <a:lnTo>
                  <a:pt x="774" y="0"/>
                </a:lnTo>
                <a:lnTo>
                  <a:pt x="0" y="173"/>
                </a:lnTo>
                <a:lnTo>
                  <a:pt x="0" y="465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Freeform 301"/>
          <p:cNvSpPr>
            <a:spLocks/>
          </p:cNvSpPr>
          <p:nvPr/>
        </p:nvSpPr>
        <p:spPr bwMode="gray">
          <a:xfrm>
            <a:off x="10033000" y="4033847"/>
            <a:ext cx="2159000" cy="2071687"/>
          </a:xfrm>
          <a:custGeom>
            <a:avLst/>
            <a:gdLst>
              <a:gd name="T0" fmla="*/ 0 w 1020"/>
              <a:gd name="T1" fmla="*/ 0 h 1305"/>
              <a:gd name="T2" fmla="*/ 2147483647 w 1020"/>
              <a:gd name="T3" fmla="*/ 2147483647 h 1305"/>
              <a:gd name="T4" fmla="*/ 2147483647 w 1020"/>
              <a:gd name="T5" fmla="*/ 2147483647 h 1305"/>
              <a:gd name="T6" fmla="*/ 2147483647 w 1020"/>
              <a:gd name="T7" fmla="*/ 0 h 1305"/>
              <a:gd name="T8" fmla="*/ 0 w 1020"/>
              <a:gd name="T9" fmla="*/ 0 h 13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0" h="1305">
                <a:moveTo>
                  <a:pt x="0" y="0"/>
                </a:moveTo>
                <a:lnTo>
                  <a:pt x="567" y="1305"/>
                </a:lnTo>
                <a:lnTo>
                  <a:pt x="1020" y="1164"/>
                </a:lnTo>
                <a:lnTo>
                  <a:pt x="102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Freeform 302"/>
          <p:cNvSpPr>
            <a:spLocks/>
          </p:cNvSpPr>
          <p:nvPr/>
        </p:nvSpPr>
        <p:spPr bwMode="gray">
          <a:xfrm>
            <a:off x="11283957" y="6000750"/>
            <a:ext cx="908049" cy="865188"/>
          </a:xfrm>
          <a:custGeom>
            <a:avLst/>
            <a:gdLst>
              <a:gd name="T0" fmla="*/ 2147483647 w 429"/>
              <a:gd name="T1" fmla="*/ 0 h 542"/>
              <a:gd name="T2" fmla="*/ 0 w 429"/>
              <a:gd name="T3" fmla="*/ 2147483647 h 542"/>
              <a:gd name="T4" fmla="*/ 2147483647 w 429"/>
              <a:gd name="T5" fmla="*/ 2147483647 h 542"/>
              <a:gd name="T6" fmla="*/ 2147483647 w 429"/>
              <a:gd name="T7" fmla="*/ 2147483647 h 542"/>
              <a:gd name="T8" fmla="*/ 2147483647 w 429"/>
              <a:gd name="T9" fmla="*/ 0 h 5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9" h="542">
                <a:moveTo>
                  <a:pt x="429" y="0"/>
                </a:moveTo>
                <a:lnTo>
                  <a:pt x="0" y="129"/>
                </a:lnTo>
                <a:lnTo>
                  <a:pt x="180" y="542"/>
                </a:lnTo>
                <a:lnTo>
                  <a:pt x="429" y="540"/>
                </a:lnTo>
                <a:lnTo>
                  <a:pt x="4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gray">
          <a:xfrm>
            <a:off x="10642600" y="6407150"/>
            <a:ext cx="14224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0" i="1" smtClean="0">
                <a:solidFill>
                  <a:srgbClr val="D7181F"/>
                </a:solidFill>
                <a:latin typeface="Arial Black" pitchFamily="34" charset="0"/>
              </a:rPr>
              <a:t>LOGO</a:t>
            </a:r>
          </a:p>
        </p:txBody>
      </p:sp>
      <p:sp>
        <p:nvSpPr>
          <p:cNvPr id="10" name="Rectangle 304" descr="01"/>
          <p:cNvSpPr>
            <a:spLocks noChangeArrowheads="1"/>
          </p:cNvSpPr>
          <p:nvPr/>
        </p:nvSpPr>
        <p:spPr bwMode="gray">
          <a:xfrm>
            <a:off x="6" y="1801813"/>
            <a:ext cx="3867151" cy="2246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305"/>
          <p:cNvSpPr>
            <a:spLocks noChangeArrowheads="1"/>
          </p:cNvSpPr>
          <p:nvPr/>
        </p:nvSpPr>
        <p:spPr bwMode="gray">
          <a:xfrm>
            <a:off x="3860800" y="1797059"/>
            <a:ext cx="8348133" cy="2251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2" name="Picture 306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2" y="4143375"/>
            <a:ext cx="2984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296"/>
          <p:cNvSpPr>
            <a:spLocks/>
          </p:cNvSpPr>
          <p:nvPr/>
        </p:nvSpPr>
        <p:spPr bwMode="gray">
          <a:xfrm>
            <a:off x="1331390" y="-9525"/>
            <a:ext cx="1873249" cy="1038225"/>
          </a:xfrm>
          <a:custGeom>
            <a:avLst/>
            <a:gdLst>
              <a:gd name="T0" fmla="*/ 0 w 885"/>
              <a:gd name="T1" fmla="*/ 0 h 654"/>
              <a:gd name="T2" fmla="*/ 2147483647 w 885"/>
              <a:gd name="T3" fmla="*/ 2147483647 h 654"/>
              <a:gd name="T4" fmla="*/ 2147483647 w 885"/>
              <a:gd name="T5" fmla="*/ 2147483647 h 654"/>
              <a:gd name="T6" fmla="*/ 2147483647 w 885"/>
              <a:gd name="T7" fmla="*/ 2147483647 h 654"/>
              <a:gd name="T8" fmla="*/ 0 w 885"/>
              <a:gd name="T9" fmla="*/ 0 h 6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5" h="654">
                <a:moveTo>
                  <a:pt x="0" y="0"/>
                </a:moveTo>
                <a:lnTo>
                  <a:pt x="181" y="654"/>
                </a:lnTo>
                <a:lnTo>
                  <a:pt x="885" y="368"/>
                </a:lnTo>
                <a:lnTo>
                  <a:pt x="742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641600" y="6172200"/>
            <a:ext cx="61976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1066800"/>
            <a:ext cx="91440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99200" y="6553209"/>
            <a:ext cx="508000" cy="244475"/>
          </a:xfrm>
        </p:spPr>
        <p:txBody>
          <a:bodyPr/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D7B456-EFE1-4184-9741-63AE38A1F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3200" y="6537334"/>
            <a:ext cx="2844800" cy="244475"/>
          </a:xfrm>
        </p:spPr>
        <p:txBody>
          <a:bodyPr/>
          <a:lstStyle>
            <a:lvl1pPr eaLnBrk="0" hangingPunct="0">
              <a:defRPr sz="2100" b="0" i="1">
                <a:solidFill>
                  <a:srgbClr val="000000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7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F101CA-1C39-41BC-B6B2-DCE7694F2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10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8F32F07-0929-4EF6-9C92-985840072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34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2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4C5CCC-27E1-46A2-81F4-B6585ABD7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2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D44CE8-4C50-40A1-9EC9-E3D2B0073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14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CC946F-38F9-4BAF-B32A-6551D3AD3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0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8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365EA1-A098-47F5-8C3D-C14D888C4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30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1D9B72-839C-4060-8D6C-98D17E015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68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79828A-72D4-41FF-9B15-20BF7BB3B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607205-E896-43B6-B00A-4A41854A5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4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364200" y="198438"/>
            <a:ext cx="6019800" cy="6202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8438"/>
            <a:ext cx="17856200" cy="6202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B3CEF7-B570-4C97-953D-B0ACF6389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29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2800" y="198438"/>
            <a:ext cx="8331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066800"/>
            <a:ext cx="11277600" cy="53340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A8B13B6-0E5B-4C61-9A1C-DE2969CEF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A881F-B7FF-4567-B5A5-9D3D00930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2688"/>
      </p:ext>
    </p:extLst>
  </p:cSld>
  <p:clrMapOvr>
    <a:masterClrMapping/>
  </p:clrMapOvr>
  <p:transition>
    <p:cover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08662-2638-4C60-956C-E48E9571B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45914"/>
      </p:ext>
    </p:extLst>
  </p:cSld>
  <p:clrMapOvr>
    <a:masterClrMapping/>
  </p:clrMapOvr>
  <p:transition>
    <p:cover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208FD-282B-42BB-925A-0CBFE8067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66817"/>
      </p:ext>
    </p:extLst>
  </p:cSld>
  <p:clrMapOvr>
    <a:masterClrMapping/>
  </p:clrMapOvr>
  <p:transition>
    <p:cover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07304-7DDA-4156-816F-28D3B0180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0496"/>
      </p:ext>
    </p:extLst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11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D0550-40F0-45C8-B708-8A1B9D365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9466"/>
      </p:ext>
    </p:extLst>
  </p:cSld>
  <p:clrMapOvr>
    <a:masterClrMapping/>
  </p:clrMapOvr>
  <p:transition>
    <p:cover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1E606-DA36-4FD0-BD99-C6783E144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05725"/>
      </p:ext>
    </p:extLst>
  </p:cSld>
  <p:clrMapOvr>
    <a:masterClrMapping/>
  </p:clrMapOvr>
  <p:transition>
    <p:cover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326F8-93AC-4BF4-A8BB-8A23CCEAC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51218"/>
      </p:ext>
    </p:extLst>
  </p:cSld>
  <p:clrMapOvr>
    <a:masterClrMapping/>
  </p:clrMapOvr>
  <p:transition>
    <p:cover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735C4-71B5-464A-938E-79DACF0FC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8213"/>
      </p:ext>
    </p:extLst>
  </p:cSld>
  <p:clrMapOvr>
    <a:masterClrMapping/>
  </p:clrMapOvr>
  <p:transition>
    <p:cover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C4196-3F0B-4B19-998E-A06751393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3354"/>
      </p:ext>
    </p:extLst>
  </p:cSld>
  <p:clrMapOvr>
    <a:masterClrMapping/>
  </p:clrMapOvr>
  <p:transition>
    <p:cover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8C293-16A5-466E-ADE1-F5AA03F60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49704"/>
      </p:ext>
    </p:extLst>
  </p:cSld>
  <p:clrMapOvr>
    <a:masterClrMapping/>
  </p:clrMapOvr>
  <p:transition>
    <p:cover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0466C-A50F-43CF-A348-046DF64B7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1544"/>
      </p:ext>
    </p:extLst>
  </p:cSld>
  <p:clrMapOvr>
    <a:masterClrMapping/>
  </p:clrMapOvr>
  <p:transition>
    <p:cover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EB830-FB13-4897-8344-B696AB6BD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91898"/>
      </p:ext>
    </p:extLst>
  </p:cSld>
  <p:clrMapOvr>
    <a:masterClrMapping/>
  </p:clrMapOvr>
  <p:transition>
    <p:cover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5D019-0EB6-4BF2-B073-C9CE488DED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50504"/>
      </p:ext>
    </p:extLst>
  </p:cSld>
  <p:clrMapOvr>
    <a:masterClrMapping/>
  </p:clrMapOvr>
  <p:transition>
    <p:cover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563A-7E31-4EFF-9762-642C80BEC2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8454"/>
      </p:ext>
    </p:extLst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20/3/2021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2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7588C-B0F8-4BB2-96C2-20C26FD757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40047"/>
      </p:ext>
    </p:extLst>
  </p:cSld>
  <p:clrMapOvr>
    <a:masterClrMapping/>
  </p:clrMapOvr>
  <p:transition>
    <p:cover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36132-1BE8-4302-A063-4718DE82B0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56614"/>
      </p:ext>
    </p:extLst>
  </p:cSld>
  <p:clrMapOvr>
    <a:masterClrMapping/>
  </p:clrMapOvr>
  <p:transition>
    <p:cover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CCB09-78E9-4F02-B304-9D38AF13CC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49017"/>
      </p:ext>
    </p:extLst>
  </p:cSld>
  <p:clrMapOvr>
    <a:masterClrMapping/>
  </p:clrMapOvr>
  <p:transition>
    <p:cover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5EE23-F93D-42B1-9009-E58D3DA65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61710"/>
      </p:ext>
    </p:extLst>
  </p:cSld>
  <p:clrMapOvr>
    <a:masterClrMapping/>
  </p:clrMapOvr>
  <p:transition>
    <p:cover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CFDD3-C571-48BC-9202-61B469CC38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87502"/>
      </p:ext>
    </p:extLst>
  </p:cSld>
  <p:clrMapOvr>
    <a:masterClrMapping/>
  </p:clrMapOvr>
  <p:transition>
    <p:cover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7951-507D-4CCC-96BF-628FA9FC66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00731"/>
      </p:ext>
    </p:extLst>
  </p:cSld>
  <p:clrMapOvr>
    <a:masterClrMapping/>
  </p:clrMapOvr>
  <p:transition>
    <p:cover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73CD4-7EA5-4928-BD73-DAE47E15C9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74035"/>
      </p:ext>
    </p:extLst>
  </p:cSld>
  <p:clrMapOvr>
    <a:masterClrMapping/>
  </p:clrMapOvr>
  <p:transition>
    <p:cover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6C59D-2CA6-45E3-BB56-AAEF330272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16381"/>
      </p:ext>
    </p:extLst>
  </p:cSld>
  <p:clrMapOvr>
    <a:masterClrMapping/>
  </p:clrMapOvr>
  <p:transition>
    <p:cover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E49A-CC6D-49EC-A157-83393AC990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80234"/>
      </p:ext>
    </p:extLst>
  </p:cSld>
  <p:clrMapOvr>
    <a:masterClrMapping/>
  </p:clrMapOvr>
  <p:transition>
    <p:cover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E7568-0469-4EC8-A713-A4D5A86CBC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75246"/>
      </p:ext>
    </p:extLst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20/3/2021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081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3D00167-2E3B-4177-99E4-561F91EB636E}" type="datetimeFigureOut">
              <a:rPr lang="en-US"/>
              <a:pPr>
                <a:defRPr/>
              </a:pPr>
              <a:t>20/3/2021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3BD4A8B-15B9-433F-B663-27FC13FDC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109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75FD12-10CE-4844-9564-01877C4D6406}" type="datetimeFigureOut">
              <a:rPr lang="en-US"/>
              <a:pPr>
                <a:defRPr/>
              </a:pPr>
              <a:t>20/3/2021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9B9D7B-53A4-4A5F-9F26-375305135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425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D7EE0C-CEBB-4271-841C-1949874EF4A5}" type="datetimeFigureOut">
              <a:rPr lang="en-US"/>
              <a:pPr>
                <a:defRPr/>
              </a:pPr>
              <a:t>20/3/2021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F11CBEC-3E0B-447E-BDBD-57D0AFBF9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60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4E57957-2D93-4039-8319-DA8011BC8A8E}" type="datetimeFigureOut">
              <a:rPr lang="en-US"/>
              <a:pPr>
                <a:defRPr/>
              </a:pPr>
              <a:t>20/3/2021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B6E6F47-E227-4BAC-B0A4-3D88B9806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669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A40861B-03A9-4551-BFF8-F8FCA847185B}" type="datetimeFigureOut">
              <a:rPr lang="en-US"/>
              <a:pPr>
                <a:defRPr/>
              </a:pPr>
              <a:t>20/3/2021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094A3F0-DA90-4F36-86D4-9503624A1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712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1E26184-62C4-490C-A11F-D08958A55CFB}" type="datetimeFigureOut">
              <a:rPr lang="en-US"/>
              <a:pPr>
                <a:defRPr/>
              </a:pPr>
              <a:t>20/3/2021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42900C3-6CD3-4CEE-8AE9-25A9FA0AF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309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E002C21-7545-414C-99A4-7AD33EAD30DE}" type="datetimeFigureOut">
              <a:rPr lang="en-US"/>
              <a:pPr>
                <a:defRPr/>
              </a:pPr>
              <a:t>20/3/2021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C553B54-8731-4F68-A6DD-464FCB586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2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3E330FD-853F-46A4-A0BA-8C33EA624F60}" type="datetimeFigureOut">
              <a:rPr lang="en-US"/>
              <a:pPr>
                <a:defRPr/>
              </a:pPr>
              <a:t>20/3/2021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6A78301-0F09-422C-9C75-491CC433B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933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EA860B8-5426-4619-9EE0-F9AF3E51C209}" type="datetimeFigureOut">
              <a:rPr lang="en-US"/>
              <a:pPr>
                <a:defRPr/>
              </a:pPr>
              <a:t>20/3/2021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642183-C2D1-4A39-8387-042268785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427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FD7A8C7-4E6D-4817-94C9-9CF73A29DEC8}" type="datetimeFigureOut">
              <a:rPr lang="en-US"/>
              <a:pPr>
                <a:defRPr/>
              </a:pPr>
              <a:t>20/3/2021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D30CA3E-F573-497F-B074-6291B342D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0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20/3/2021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5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AF2875D-5B40-42E3-A941-8CBC9BBBB89C}" type="datetimeFigureOut">
              <a:rPr lang="en-US"/>
              <a:pPr>
                <a:defRPr/>
              </a:pPr>
              <a:t>20/3/2021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CF5F561-24C4-4D17-83E0-FF4A9C731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777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7517" y="12713"/>
            <a:ext cx="1186180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60359" y="234950"/>
            <a:ext cx="5050367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165081 w 794"/>
                <a:gd name="T1" fmla="*/ 213170 h 414"/>
                <a:gd name="T2" fmla="*/ 1041929 w 794"/>
                <a:gd name="T3" fmla="*/ 171664 h 414"/>
                <a:gd name="T4" fmla="*/ 816104 w 794"/>
                <a:gd name="T5" fmla="*/ 113430 h 414"/>
                <a:gd name="T6" fmla="*/ 104152 w 794"/>
                <a:gd name="T7" fmla="*/ 0 h 414"/>
                <a:gd name="T8" fmla="*/ 33591 w 794"/>
                <a:gd name="T9" fmla="*/ 10747 h 414"/>
                <a:gd name="T10" fmla="*/ 0 w 794"/>
                <a:gd name="T11" fmla="*/ 44832 h 414"/>
                <a:gd name="T12" fmla="*/ 40936 w 794"/>
                <a:gd name="T13" fmla="*/ 83723 h 414"/>
                <a:gd name="T14" fmla="*/ 836357 w 794"/>
                <a:gd name="T15" fmla="*/ 220863 h 414"/>
                <a:gd name="T16" fmla="*/ 1010635 w 794"/>
                <a:gd name="T17" fmla="*/ 212081 h 414"/>
                <a:gd name="T18" fmla="*/ 1151541 w 794"/>
                <a:gd name="T19" fmla="*/ 223440 h 414"/>
                <a:gd name="T20" fmla="*/ 1165081 w 794"/>
                <a:gd name="T21" fmla="*/ 213170 h 414"/>
                <a:gd name="T22" fmla="*/ 1165081 w 794"/>
                <a:gd name="T23" fmla="*/ 2131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555 w 1586"/>
                <a:gd name="T1" fmla="*/ 0 h 821"/>
                <a:gd name="T2" fmla="*/ 15107 w 1586"/>
                <a:gd name="T3" fmla="*/ 2167 h 821"/>
                <a:gd name="T4" fmla="*/ 16207 w 1586"/>
                <a:gd name="T5" fmla="*/ 2664 h 821"/>
                <a:gd name="T6" fmla="*/ 18003 w 1586"/>
                <a:gd name="T7" fmla="*/ 3307 h 821"/>
                <a:gd name="T8" fmla="*/ 17765 w 1586"/>
                <a:gd name="T9" fmla="*/ 3428 h 821"/>
                <a:gd name="T10" fmla="*/ 15320 w 1586"/>
                <a:gd name="T11" fmla="*/ 3286 h 821"/>
                <a:gd name="T12" fmla="*/ 12994 w 1586"/>
                <a:gd name="T13" fmla="*/ 3387 h 821"/>
                <a:gd name="T14" fmla="*/ 470 w 1586"/>
                <a:gd name="T15" fmla="*/ 1247 h 821"/>
                <a:gd name="T16" fmla="*/ 0 w 1586"/>
                <a:gd name="T17" fmla="*/ 627 h 821"/>
                <a:gd name="T18" fmla="*/ 521 w 1586"/>
                <a:gd name="T19" fmla="*/ 132 h 821"/>
                <a:gd name="T20" fmla="*/ 1555 w 1586"/>
                <a:gd name="T21" fmla="*/ 0 h 821"/>
                <a:gd name="T22" fmla="*/ 1555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385 h 747"/>
                <a:gd name="T2" fmla="*/ 10653 w 1049"/>
                <a:gd name="T3" fmla="*/ 3186 h 747"/>
                <a:gd name="T4" fmla="*/ 10851 w 1049"/>
                <a:gd name="T5" fmla="*/ 2278 h 747"/>
                <a:gd name="T6" fmla="*/ 12121 w 1049"/>
                <a:gd name="T7" fmla="*/ 1801 h 747"/>
                <a:gd name="T8" fmla="*/ 901 w 1049"/>
                <a:gd name="T9" fmla="*/ 0 h 747"/>
                <a:gd name="T10" fmla="*/ 0 w 1049"/>
                <a:gd name="T11" fmla="*/ 540 h 747"/>
                <a:gd name="T12" fmla="*/ 0 w 1049"/>
                <a:gd name="T13" fmla="*/ 1385 h 747"/>
                <a:gd name="T14" fmla="*/ 0 w 1049"/>
                <a:gd name="T15" fmla="*/ 138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237 w 150"/>
                  <a:gd name="T1" fmla="*/ 0 h 173"/>
                  <a:gd name="T2" fmla="*/ 455 w 150"/>
                  <a:gd name="T3" fmla="*/ 294 h 173"/>
                  <a:gd name="T4" fmla="*/ 0 w 150"/>
                  <a:gd name="T5" fmla="*/ 768 h 173"/>
                  <a:gd name="T6" fmla="*/ 900 w 150"/>
                  <a:gd name="T7" fmla="*/ 710 h 173"/>
                  <a:gd name="T8" fmla="*/ 1160 w 150"/>
                  <a:gd name="T9" fmla="*/ 375 h 173"/>
                  <a:gd name="T10" fmla="*/ 1692 w 150"/>
                  <a:gd name="T11" fmla="*/ 119 h 173"/>
                  <a:gd name="T12" fmla="*/ 1237 w 150"/>
                  <a:gd name="T13" fmla="*/ 0 h 173"/>
                  <a:gd name="T14" fmla="*/ 123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787 w 1684"/>
                  <a:gd name="T1" fmla="*/ 0 h 880"/>
                  <a:gd name="T2" fmla="*/ 723 w 1684"/>
                  <a:gd name="T3" fmla="*/ 220 h 880"/>
                  <a:gd name="T4" fmla="*/ 0 w 1684"/>
                  <a:gd name="T5" fmla="*/ 878 h 880"/>
                  <a:gd name="T6" fmla="*/ 771 w 1684"/>
                  <a:gd name="T7" fmla="*/ 1515 h 880"/>
                  <a:gd name="T8" fmla="*/ 13548 w 1684"/>
                  <a:gd name="T9" fmla="*/ 3659 h 880"/>
                  <a:gd name="T10" fmla="*/ 16301 w 1684"/>
                  <a:gd name="T11" fmla="*/ 3526 h 880"/>
                  <a:gd name="T12" fmla="*/ 18531 w 1684"/>
                  <a:gd name="T13" fmla="*/ 3715 h 880"/>
                  <a:gd name="T14" fmla="*/ 19305 w 1684"/>
                  <a:gd name="T15" fmla="*/ 3414 h 880"/>
                  <a:gd name="T16" fmla="*/ 17216 w 1684"/>
                  <a:gd name="T17" fmla="*/ 2802 h 880"/>
                  <a:gd name="T18" fmla="*/ 16368 w 1684"/>
                  <a:gd name="T19" fmla="*/ 2164 h 880"/>
                  <a:gd name="T20" fmla="*/ 15699 w 1684"/>
                  <a:gd name="T21" fmla="*/ 2225 h 880"/>
                  <a:gd name="T22" fmla="*/ 16494 w 1684"/>
                  <a:gd name="T23" fmla="*/ 2802 h 880"/>
                  <a:gd name="T24" fmla="*/ 18089 w 1684"/>
                  <a:gd name="T25" fmla="*/ 3417 h 880"/>
                  <a:gd name="T26" fmla="*/ 16200 w 1684"/>
                  <a:gd name="T27" fmla="*/ 3322 h 880"/>
                  <a:gd name="T28" fmla="*/ 13972 w 1684"/>
                  <a:gd name="T29" fmla="*/ 3433 h 880"/>
                  <a:gd name="T30" fmla="*/ 14384 w 1684"/>
                  <a:gd name="T31" fmla="*/ 2742 h 880"/>
                  <a:gd name="T32" fmla="*/ 15339 w 1684"/>
                  <a:gd name="T33" fmla="*/ 2271 h 880"/>
                  <a:gd name="T34" fmla="*/ 14221 w 1684"/>
                  <a:gd name="T35" fmla="*/ 2330 h 880"/>
                  <a:gd name="T36" fmla="*/ 13354 w 1684"/>
                  <a:gd name="T37" fmla="*/ 2779 h 880"/>
                  <a:gd name="T38" fmla="*/ 13059 w 1684"/>
                  <a:gd name="T39" fmla="*/ 3341 h 880"/>
                  <a:gd name="T40" fmla="*/ 1228 w 1684"/>
                  <a:gd name="T41" fmla="*/ 1308 h 880"/>
                  <a:gd name="T42" fmla="*/ 915 w 1684"/>
                  <a:gd name="T43" fmla="*/ 907 h 880"/>
                  <a:gd name="T44" fmla="*/ 1180 w 1684"/>
                  <a:gd name="T45" fmla="*/ 403 h 880"/>
                  <a:gd name="T46" fmla="*/ 2484 w 1684"/>
                  <a:gd name="T47" fmla="*/ 0 h 880"/>
                  <a:gd name="T48" fmla="*/ 1787 w 1684"/>
                  <a:gd name="T49" fmla="*/ 0 h 880"/>
                  <a:gd name="T50" fmla="*/ 1787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148 w 1190"/>
                  <a:gd name="T1" fmla="*/ 0 h 500"/>
                  <a:gd name="T2" fmla="*/ 13640 w 1190"/>
                  <a:gd name="T3" fmla="*/ 2063 h 500"/>
                  <a:gd name="T4" fmla="*/ 12325 w 1190"/>
                  <a:gd name="T5" fmla="*/ 2105 h 500"/>
                  <a:gd name="T6" fmla="*/ 0 w 1190"/>
                  <a:gd name="T7" fmla="*/ 113 h 500"/>
                  <a:gd name="T8" fmla="*/ 1148 w 1190"/>
                  <a:gd name="T9" fmla="*/ 0 h 500"/>
                  <a:gd name="T10" fmla="*/ 1148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345 w 160"/>
                  <a:gd name="T1" fmla="*/ 0 h 335"/>
                  <a:gd name="T2" fmla="*/ 220 w 160"/>
                  <a:gd name="T3" fmla="*/ 439 h 335"/>
                  <a:gd name="T4" fmla="*/ 0 w 160"/>
                  <a:gd name="T5" fmla="*/ 944 h 335"/>
                  <a:gd name="T6" fmla="*/ 386 w 160"/>
                  <a:gd name="T7" fmla="*/ 1291 h 335"/>
                  <a:gd name="T8" fmla="*/ 1085 w 160"/>
                  <a:gd name="T9" fmla="*/ 1377 h 335"/>
                  <a:gd name="T10" fmla="*/ 880 w 160"/>
                  <a:gd name="T11" fmla="*/ 630 h 335"/>
                  <a:gd name="T12" fmla="*/ 1850 w 160"/>
                  <a:gd name="T13" fmla="*/ 72 h 335"/>
                  <a:gd name="T14" fmla="*/ 1345 w 160"/>
                  <a:gd name="T15" fmla="*/ 0 h 335"/>
                  <a:gd name="T16" fmla="*/ 134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61 w 489"/>
                  <a:gd name="T1" fmla="*/ 146 h 296"/>
                  <a:gd name="T2" fmla="*/ 1797 w 489"/>
                  <a:gd name="T3" fmla="*/ 282 h 296"/>
                  <a:gd name="T4" fmla="*/ 3646 w 489"/>
                  <a:gd name="T5" fmla="*/ 584 h 296"/>
                  <a:gd name="T6" fmla="*/ 4951 w 489"/>
                  <a:gd name="T7" fmla="*/ 1035 h 296"/>
                  <a:gd name="T8" fmla="*/ 3668 w 489"/>
                  <a:gd name="T9" fmla="*/ 979 h 296"/>
                  <a:gd name="T10" fmla="*/ 1560 w 489"/>
                  <a:gd name="T11" fmla="*/ 621 h 296"/>
                  <a:gd name="T12" fmla="*/ 561 w 489"/>
                  <a:gd name="T13" fmla="*/ 341 h 296"/>
                  <a:gd name="T14" fmla="*/ 1200 w 489"/>
                  <a:gd name="T15" fmla="*/ 694 h 296"/>
                  <a:gd name="T16" fmla="*/ 3059 w 489"/>
                  <a:gd name="T17" fmla="*/ 1147 h 296"/>
                  <a:gd name="T18" fmla="*/ 5240 w 489"/>
                  <a:gd name="T19" fmla="*/ 1262 h 296"/>
                  <a:gd name="T20" fmla="*/ 5500 w 489"/>
                  <a:gd name="T21" fmla="*/ 953 h 296"/>
                  <a:gd name="T22" fmla="*/ 4433 w 489"/>
                  <a:gd name="T23" fmla="*/ 512 h 296"/>
                  <a:gd name="T24" fmla="*/ 1910 w 489"/>
                  <a:gd name="T25" fmla="*/ 73 h 296"/>
                  <a:gd name="T26" fmla="*/ 0 w 489"/>
                  <a:gd name="T27" fmla="*/ 0 h 296"/>
                  <a:gd name="T28" fmla="*/ 161 w 489"/>
                  <a:gd name="T29" fmla="*/ 146 h 296"/>
                  <a:gd name="T30" fmla="*/ 161 w 489"/>
                  <a:gd name="T31" fmla="*/ 146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553700" y="4368813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55 w 794"/>
                <a:gd name="T1" fmla="*/ 35 h 414"/>
                <a:gd name="T2" fmla="*/ 139 w 794"/>
                <a:gd name="T3" fmla="*/ 28 h 414"/>
                <a:gd name="T4" fmla="*/ 109 w 794"/>
                <a:gd name="T5" fmla="*/ 18 h 414"/>
                <a:gd name="T6" fmla="*/ 13 w 794"/>
                <a:gd name="T7" fmla="*/ 0 h 414"/>
                <a:gd name="T8" fmla="*/ 5 w 794"/>
                <a:gd name="T9" fmla="*/ 2 h 414"/>
                <a:gd name="T10" fmla="*/ 0 w 794"/>
                <a:gd name="T11" fmla="*/ 8 h 414"/>
                <a:gd name="T12" fmla="*/ 5 w 794"/>
                <a:gd name="T13" fmla="*/ 14 h 414"/>
                <a:gd name="T14" fmla="*/ 112 w 794"/>
                <a:gd name="T15" fmla="*/ 37 h 414"/>
                <a:gd name="T16" fmla="*/ 135 w 794"/>
                <a:gd name="T17" fmla="*/ 35 h 414"/>
                <a:gd name="T18" fmla="*/ 154 w 794"/>
                <a:gd name="T19" fmla="*/ 37 h 414"/>
                <a:gd name="T20" fmla="*/ 155 w 794"/>
                <a:gd name="T21" fmla="*/ 35 h 414"/>
                <a:gd name="T22" fmla="*/ 155 w 794"/>
                <a:gd name="T23" fmla="*/ 3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2 w 1586"/>
                <a:gd name="T3" fmla="*/ 0 h 821"/>
                <a:gd name="T4" fmla="*/ 2 w 1586"/>
                <a:gd name="T5" fmla="*/ 0 h 821"/>
                <a:gd name="T6" fmla="*/ 2 w 1586"/>
                <a:gd name="T7" fmla="*/ 0 h 821"/>
                <a:gd name="T8" fmla="*/ 2 w 1586"/>
                <a:gd name="T9" fmla="*/ 1 h 821"/>
                <a:gd name="T10" fmla="*/ 2 w 1586"/>
                <a:gd name="T11" fmla="*/ 0 h 821"/>
                <a:gd name="T12" fmla="*/ 2 w 1586"/>
                <a:gd name="T13" fmla="*/ 1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2 w 1049"/>
                <a:gd name="T3" fmla="*/ 0 h 747"/>
                <a:gd name="T4" fmla="*/ 2 w 1049"/>
                <a:gd name="T5" fmla="*/ 0 h 747"/>
                <a:gd name="T6" fmla="*/ 2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2 w 1684"/>
                  <a:gd name="T9" fmla="*/ 1 h 880"/>
                  <a:gd name="T10" fmla="*/ 2 w 1684"/>
                  <a:gd name="T11" fmla="*/ 1 h 880"/>
                  <a:gd name="T12" fmla="*/ 2 w 1684"/>
                  <a:gd name="T13" fmla="*/ 1 h 880"/>
                  <a:gd name="T14" fmla="*/ 3 w 1684"/>
                  <a:gd name="T15" fmla="*/ 1 h 880"/>
                  <a:gd name="T16" fmla="*/ 2 w 1684"/>
                  <a:gd name="T17" fmla="*/ 0 h 880"/>
                  <a:gd name="T18" fmla="*/ 2 w 1684"/>
                  <a:gd name="T19" fmla="*/ 0 h 880"/>
                  <a:gd name="T20" fmla="*/ 2 w 1684"/>
                  <a:gd name="T21" fmla="*/ 0 h 880"/>
                  <a:gd name="T22" fmla="*/ 2 w 1684"/>
                  <a:gd name="T23" fmla="*/ 0 h 880"/>
                  <a:gd name="T24" fmla="*/ 2 w 1684"/>
                  <a:gd name="T25" fmla="*/ 1 h 880"/>
                  <a:gd name="T26" fmla="*/ 2 w 1684"/>
                  <a:gd name="T27" fmla="*/ 0 h 880"/>
                  <a:gd name="T28" fmla="*/ 2 w 1684"/>
                  <a:gd name="T29" fmla="*/ 1 h 880"/>
                  <a:gd name="T30" fmla="*/ 2 w 1684"/>
                  <a:gd name="T31" fmla="*/ 0 h 880"/>
                  <a:gd name="T32" fmla="*/ 2 w 1684"/>
                  <a:gd name="T33" fmla="*/ 0 h 880"/>
                  <a:gd name="T34" fmla="*/ 2 w 1684"/>
                  <a:gd name="T35" fmla="*/ 0 h 880"/>
                  <a:gd name="T36" fmla="*/ 2 w 1684"/>
                  <a:gd name="T37" fmla="*/ 0 h 880"/>
                  <a:gd name="T38" fmla="*/ 2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2 w 1190"/>
                  <a:gd name="T3" fmla="*/ 0 h 500"/>
                  <a:gd name="T4" fmla="*/ 2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1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1 w 489"/>
                  <a:gd name="T19" fmla="*/ 0 h 296"/>
                  <a:gd name="T20" fmla="*/ 1 w 489"/>
                  <a:gd name="T21" fmla="*/ 0 h 296"/>
                  <a:gd name="T22" fmla="*/ 1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2269" y="5054613"/>
            <a:ext cx="9076267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8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248F3-4F47-426A-9E71-4FECB4F529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45882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E859-DAEF-4C4B-A4A3-E68863C6AC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15599"/>
      </p:ext>
    </p:extLst>
  </p:cSld>
  <p:clrMapOvr>
    <a:masterClrMapping/>
  </p:clrMapOvr>
  <p:transition>
    <p:cover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EC670-9299-4B5A-93DF-0E5E5F7D29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27152"/>
      </p:ext>
    </p:extLst>
  </p:cSld>
  <p:clrMapOvr>
    <a:masterClrMapping/>
  </p:clrMapOvr>
  <p:transition>
    <p:cover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3D3-E8D7-4ED9-B368-505E8D2026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34816"/>
      </p:ext>
    </p:extLst>
  </p:cSld>
  <p:clrMapOvr>
    <a:masterClrMapping/>
  </p:clrMapOvr>
  <p:transition>
    <p:cover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F3B41-6507-4110-96F3-081B5C6DAE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3948"/>
      </p:ext>
    </p:extLst>
  </p:cSld>
  <p:clrMapOvr>
    <a:masterClrMapping/>
  </p:clrMapOvr>
  <p:transition>
    <p:cover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72921-1644-4388-9987-96B083B1A8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51969"/>
      </p:ext>
    </p:extLst>
  </p:cSld>
  <p:clrMapOvr>
    <a:masterClrMapping/>
  </p:clrMapOvr>
  <p:transition>
    <p:cover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A93B-3C80-4D27-B21E-E6C5312E9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62351"/>
      </p:ext>
    </p:extLst>
  </p:cSld>
  <p:clrMapOvr>
    <a:masterClrMapping/>
  </p:clrMapOvr>
  <p:transition>
    <p:cover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513E5-E606-404E-9FD2-04F259D100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10818"/>
      </p:ext>
    </p:extLst>
  </p:cSld>
  <p:clrMapOvr>
    <a:masterClrMapping/>
  </p:clrMapOvr>
  <p:transition>
    <p:cover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4A9F-DDBC-40EF-B96A-A928982093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07386"/>
      </p:ext>
    </p:extLst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80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A91D-5EDB-4A51-99C7-5649567AB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32645"/>
      </p:ext>
    </p:extLst>
  </p:cSld>
  <p:clrMapOvr>
    <a:masterClrMapping/>
  </p:clrMapOvr>
  <p:transition>
    <p:cover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32438-6A0F-4632-8A45-91ECF9AECB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22515"/>
      </p:ext>
    </p:extLst>
  </p:cSld>
  <p:clrMapOvr>
    <a:masterClrMapping/>
  </p:clrMapOvr>
  <p:transition>
    <p:cover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152400"/>
            <a:ext cx="10261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5A6B-9916-425C-8E6B-9D14293D8E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1281"/>
      </p:ext>
    </p:extLst>
  </p:cSld>
  <p:clrMapOvr>
    <a:masterClrMapping/>
  </p:clrMapOvr>
  <p:transition>
    <p:cover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8BBAA-EB69-4D49-A969-C7358F3897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706"/>
      </p:ext>
    </p:extLst>
  </p:cSld>
  <p:clrMapOvr>
    <a:masterClrMapping/>
  </p:clrMapOvr>
  <p:transition>
    <p:cover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8232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842933" y="4889500"/>
            <a:ext cx="65024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386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231468" y="2927350"/>
            <a:ext cx="5350933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860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90600"/>
            <a:ext cx="109728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610" y="6248400"/>
            <a:ext cx="783167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C8ECC292-5581-49A0-ADC3-645AABCCC6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22572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8884-C7D8-4B5F-A5FD-53B30849AC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97995"/>
      </p:ext>
    </p:extLst>
  </p:cSld>
  <p:clrMapOvr>
    <a:masterClrMapping/>
  </p:clrMapOvr>
  <p:transition>
    <p:cover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BE57-8106-4271-8776-2DDEE102B0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55921"/>
      </p:ext>
    </p:extLst>
  </p:cSld>
  <p:clrMapOvr>
    <a:masterClrMapping/>
  </p:clrMapOvr>
  <p:transition>
    <p:cover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3" y="2362215"/>
            <a:ext cx="5027084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5" y="2362215"/>
            <a:ext cx="502708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405F6-103E-4963-A7EB-9BA48B7B75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25697"/>
      </p:ext>
    </p:extLst>
  </p:cSld>
  <p:clrMapOvr>
    <a:masterClrMapping/>
  </p:clrMapOvr>
  <p:transition>
    <p:cover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A0CF-2AD3-48C2-8453-972E5F31D2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09748"/>
      </p:ext>
    </p:extLst>
  </p:cSld>
  <p:clrMapOvr>
    <a:masterClrMapping/>
  </p:clrMapOvr>
  <p:transition>
    <p:cover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EC9D6-0932-4B47-B817-A1F158FC13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0457"/>
      </p:ext>
    </p:extLst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23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EA98E-6B88-4837-A345-9D051C8E64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59906"/>
      </p:ext>
    </p:extLst>
  </p:cSld>
  <p:clrMapOvr>
    <a:masterClrMapping/>
  </p:clrMapOvr>
  <p:transition>
    <p:cover dir="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1E1D2-75B2-4874-9B5A-42E1758F32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99471"/>
      </p:ext>
    </p:extLst>
  </p:cSld>
  <p:clrMapOvr>
    <a:masterClrMapping/>
  </p:clrMapOvr>
  <p:transition>
    <p:cover dir="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AA95-303A-4150-8542-8D67E61C63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94135"/>
      </p:ext>
    </p:extLst>
  </p:cSld>
  <p:clrMapOvr>
    <a:masterClrMapping/>
  </p:clrMapOvr>
  <p:transition>
    <p:cover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0DA4C-2EB2-4E53-ADBF-1EE861B873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12072"/>
      </p:ext>
    </p:extLst>
  </p:cSld>
  <p:clrMapOvr>
    <a:masterClrMapping/>
  </p:clrMapOvr>
  <p:transition>
    <p:cover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762015"/>
            <a:ext cx="26416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762015"/>
            <a:ext cx="77216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63366-99A7-4D7A-B541-09785049FA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78619"/>
      </p:ext>
    </p:extLst>
  </p:cSld>
  <p:clrMapOvr>
    <a:masterClrMapping/>
  </p:clrMapOvr>
  <p:transition>
    <p:cover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65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17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65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9A82C-D36E-4A98-AF40-914AB8E50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80145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D7C4C-E8B1-42A4-9282-1EE64C3A4A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26919"/>
      </p:ext>
    </p:extLst>
  </p:cSld>
  <p:clrMapOvr>
    <a:masterClrMapping/>
  </p:clrMapOvr>
  <p:transition>
    <p:cover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BA2A7-CFA8-4034-B7C2-BB8785C44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68961"/>
      </p:ext>
    </p:extLst>
  </p:cSld>
  <p:clrMapOvr>
    <a:masterClrMapping/>
  </p:clrMapOvr>
  <p:transition>
    <p:cover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B8C76-F98B-4D58-9136-6C40E6064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54480"/>
      </p:ext>
    </p:extLst>
  </p:cSld>
  <p:clrMapOvr>
    <a:masterClrMapping/>
  </p:clrMapOvr>
  <p:transition>
    <p:cover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C313-A847-450C-914B-EC5275ECF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48229"/>
      </p:ext>
    </p:extLst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20/3/2021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b="1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b="1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DF19A4-D2B5-405C-82BD-C299CEF456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1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052800" y="198438"/>
            <a:ext cx="8331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Freeform 190"/>
          <p:cNvSpPr>
            <a:spLocks/>
          </p:cNvSpPr>
          <p:nvPr/>
        </p:nvSpPr>
        <p:spPr bwMode="gray">
          <a:xfrm>
            <a:off x="9144000" y="5257800"/>
            <a:ext cx="3048000" cy="1600200"/>
          </a:xfrm>
          <a:custGeom>
            <a:avLst/>
            <a:gdLst>
              <a:gd name="T0" fmla="*/ 2147483647 w 1440"/>
              <a:gd name="T1" fmla="*/ 0 h 1008"/>
              <a:gd name="T2" fmla="*/ 0 w 1440"/>
              <a:gd name="T3" fmla="*/ 2147483647 h 1008"/>
              <a:gd name="T4" fmla="*/ 2147483647 w 1440"/>
              <a:gd name="T5" fmla="*/ 2147483647 h 1008"/>
              <a:gd name="T6" fmla="*/ 2147483647 w 1440"/>
              <a:gd name="T7" fmla="*/ 0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0" h="1008">
                <a:moveTo>
                  <a:pt x="1440" y="0"/>
                </a:moveTo>
                <a:lnTo>
                  <a:pt x="0" y="1008"/>
                </a:lnTo>
                <a:lnTo>
                  <a:pt x="1440" y="1008"/>
                </a:lnTo>
                <a:lnTo>
                  <a:pt x="144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8" name="Freeform 126"/>
          <p:cNvSpPr>
            <a:spLocks/>
          </p:cNvSpPr>
          <p:nvPr/>
        </p:nvSpPr>
        <p:spPr bwMode="gray">
          <a:xfrm>
            <a:off x="-16933" y="342900"/>
            <a:ext cx="8043333" cy="679450"/>
          </a:xfrm>
          <a:custGeom>
            <a:avLst/>
            <a:gdLst>
              <a:gd name="T0" fmla="*/ 0 w 3800"/>
              <a:gd name="T1" fmla="*/ 0 h 428"/>
              <a:gd name="T2" fmla="*/ 2147483647 w 3800"/>
              <a:gd name="T3" fmla="*/ 0 h 428"/>
              <a:gd name="T4" fmla="*/ 2147483647 w 3800"/>
              <a:gd name="T5" fmla="*/ 2147483647 h 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9" name="Rectangle 127"/>
          <p:cNvSpPr>
            <a:spLocks noChangeArrowheads="1"/>
          </p:cNvSpPr>
          <p:nvPr/>
        </p:nvSpPr>
        <p:spPr bwMode="gray">
          <a:xfrm>
            <a:off x="9821333" y="6448425"/>
            <a:ext cx="18288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srgbClr val="D7181F"/>
                </a:solidFill>
                <a:cs typeface="Arial" charset="0"/>
              </a:rPr>
              <a:t>LOGO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704667" y="6531004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181600" y="6505575"/>
            <a:ext cx="11176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C18570-CB20-4672-9175-2F1A562E1E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08000" y="6505575"/>
            <a:ext cx="2540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pic>
        <p:nvPicPr>
          <p:cNvPr id="11273" name="Picture 189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3" y="219104"/>
            <a:ext cx="7493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9" name="Freeform 185"/>
          <p:cNvSpPr>
            <a:spLocks/>
          </p:cNvSpPr>
          <p:nvPr/>
        </p:nvSpPr>
        <p:spPr bwMode="gray">
          <a:xfrm>
            <a:off x="10058400" y="0"/>
            <a:ext cx="2133600" cy="2076450"/>
          </a:xfrm>
          <a:custGeom>
            <a:avLst/>
            <a:gdLst>
              <a:gd name="T0" fmla="*/ 0 w 1008"/>
              <a:gd name="T1" fmla="*/ 0 h 1308"/>
              <a:gd name="T2" fmla="*/ 2147483647 w 1008"/>
              <a:gd name="T3" fmla="*/ 2147483647 h 1308"/>
              <a:gd name="T4" fmla="*/ 2147483647 w 1008"/>
              <a:gd name="T5" fmla="*/ 2147483647 h 1308"/>
              <a:gd name="T6" fmla="*/ 2147483647 w 1008"/>
              <a:gd name="T7" fmla="*/ 0 h 1308"/>
              <a:gd name="T8" fmla="*/ 0 w 1008"/>
              <a:gd name="T9" fmla="*/ 0 h 1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8" h="1308">
                <a:moveTo>
                  <a:pt x="0" y="0"/>
                </a:moveTo>
                <a:lnTo>
                  <a:pt x="570" y="1308"/>
                </a:lnTo>
                <a:lnTo>
                  <a:pt x="1008" y="1170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1" name="Freeform 187"/>
          <p:cNvSpPr>
            <a:spLocks/>
          </p:cNvSpPr>
          <p:nvPr/>
        </p:nvSpPr>
        <p:spPr bwMode="gray">
          <a:xfrm>
            <a:off x="11319933" y="1993900"/>
            <a:ext cx="872067" cy="1016000"/>
          </a:xfrm>
          <a:custGeom>
            <a:avLst/>
            <a:gdLst>
              <a:gd name="T0" fmla="*/ 0 w 412"/>
              <a:gd name="T1" fmla="*/ 2147483647 h 640"/>
              <a:gd name="T2" fmla="*/ 2147483647 w 412"/>
              <a:gd name="T3" fmla="*/ 2147483647 h 640"/>
              <a:gd name="T4" fmla="*/ 2147483647 w 412"/>
              <a:gd name="T5" fmla="*/ 2147483647 h 640"/>
              <a:gd name="T6" fmla="*/ 2147483647 w 412"/>
              <a:gd name="T7" fmla="*/ 0 h 640"/>
              <a:gd name="T8" fmla="*/ 0 w 412"/>
              <a:gd name="T9" fmla="*/ 2147483647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" h="640">
                <a:moveTo>
                  <a:pt x="0" y="122"/>
                </a:moveTo>
                <a:lnTo>
                  <a:pt x="222" y="640"/>
                </a:lnTo>
                <a:lnTo>
                  <a:pt x="412" y="638"/>
                </a:lnTo>
                <a:lnTo>
                  <a:pt x="412" y="0"/>
                </a:lnTo>
                <a:lnTo>
                  <a:pt x="0" y="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5" name="Picture 191" descr="2"/>
          <p:cNvSpPr>
            <a:spLocks noChangeAspect="1" noChangeArrowheads="1"/>
          </p:cNvSpPr>
          <p:nvPr/>
        </p:nvSpPr>
        <p:spPr bwMode="auto">
          <a:xfrm>
            <a:off x="9855220" y="50800"/>
            <a:ext cx="151341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7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04800" y="1066800"/>
            <a:ext cx="11277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483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66 0.00787 L -1.21666 0.0078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209" grpId="0" animBg="1"/>
      <p:bldP spid="1211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99568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3954" y="1017855"/>
            <a:ext cx="2011362" cy="5122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06028E-FA5F-4297-BC6D-C54205DBCD93}" type="datetimeFigureOut">
              <a:rPr lang="en-US" smtClean="0">
                <a:solidFill>
                  <a:srgbClr val="575F6D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20/3/2021</a:t>
            </a:fld>
            <a:endParaRPr lang="en-US" smtClean="0">
              <a:solidFill>
                <a:srgbClr val="575F6D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575F6D"/>
              </a:solidFill>
              <a:cs typeface="Arial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435" y="5715003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C70533-FA06-4337-98D4-837DD479DA21}" type="slidenum">
              <a:rPr lang="en-US" altLang="vi-VN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2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6">
            <a:lumMod val="75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052800" y="198438"/>
            <a:ext cx="8331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Freeform 190"/>
          <p:cNvSpPr>
            <a:spLocks/>
          </p:cNvSpPr>
          <p:nvPr/>
        </p:nvSpPr>
        <p:spPr bwMode="gray">
          <a:xfrm>
            <a:off x="9144000" y="5257800"/>
            <a:ext cx="3048000" cy="1600200"/>
          </a:xfrm>
          <a:custGeom>
            <a:avLst/>
            <a:gdLst>
              <a:gd name="T0" fmla="*/ 2147483647 w 1440"/>
              <a:gd name="T1" fmla="*/ 0 h 1008"/>
              <a:gd name="T2" fmla="*/ 0 w 1440"/>
              <a:gd name="T3" fmla="*/ 2147483647 h 1008"/>
              <a:gd name="T4" fmla="*/ 2147483647 w 1440"/>
              <a:gd name="T5" fmla="*/ 2147483647 h 1008"/>
              <a:gd name="T6" fmla="*/ 2147483647 w 1440"/>
              <a:gd name="T7" fmla="*/ 0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0" h="1008">
                <a:moveTo>
                  <a:pt x="1440" y="0"/>
                </a:moveTo>
                <a:lnTo>
                  <a:pt x="0" y="1008"/>
                </a:lnTo>
                <a:lnTo>
                  <a:pt x="1440" y="1008"/>
                </a:lnTo>
                <a:lnTo>
                  <a:pt x="144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8" name="Freeform 126"/>
          <p:cNvSpPr>
            <a:spLocks/>
          </p:cNvSpPr>
          <p:nvPr/>
        </p:nvSpPr>
        <p:spPr bwMode="gray">
          <a:xfrm>
            <a:off x="-16933" y="342900"/>
            <a:ext cx="8043333" cy="679450"/>
          </a:xfrm>
          <a:custGeom>
            <a:avLst/>
            <a:gdLst>
              <a:gd name="T0" fmla="*/ 0 w 3800"/>
              <a:gd name="T1" fmla="*/ 0 h 428"/>
              <a:gd name="T2" fmla="*/ 2147483647 w 3800"/>
              <a:gd name="T3" fmla="*/ 0 h 428"/>
              <a:gd name="T4" fmla="*/ 2147483647 w 3800"/>
              <a:gd name="T5" fmla="*/ 2147483647 h 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9" name="Rectangle 127"/>
          <p:cNvSpPr>
            <a:spLocks noChangeArrowheads="1"/>
          </p:cNvSpPr>
          <p:nvPr/>
        </p:nvSpPr>
        <p:spPr bwMode="gray">
          <a:xfrm>
            <a:off x="9821333" y="6448425"/>
            <a:ext cx="18288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srgbClr val="D7181F"/>
                </a:solidFill>
                <a:cs typeface="Arial" charset="0"/>
              </a:rPr>
              <a:t>LOGO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704667" y="6531008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181600" y="6505575"/>
            <a:ext cx="11176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C18570-CB20-4672-9175-2F1A562E1E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08000" y="6505575"/>
            <a:ext cx="2540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pic>
        <p:nvPicPr>
          <p:cNvPr id="11273" name="Picture 189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3" y="219108"/>
            <a:ext cx="7493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9" name="Freeform 185"/>
          <p:cNvSpPr>
            <a:spLocks/>
          </p:cNvSpPr>
          <p:nvPr/>
        </p:nvSpPr>
        <p:spPr bwMode="gray">
          <a:xfrm>
            <a:off x="10058400" y="0"/>
            <a:ext cx="2133600" cy="2076450"/>
          </a:xfrm>
          <a:custGeom>
            <a:avLst/>
            <a:gdLst>
              <a:gd name="T0" fmla="*/ 0 w 1008"/>
              <a:gd name="T1" fmla="*/ 0 h 1308"/>
              <a:gd name="T2" fmla="*/ 2147483647 w 1008"/>
              <a:gd name="T3" fmla="*/ 2147483647 h 1308"/>
              <a:gd name="T4" fmla="*/ 2147483647 w 1008"/>
              <a:gd name="T5" fmla="*/ 2147483647 h 1308"/>
              <a:gd name="T6" fmla="*/ 2147483647 w 1008"/>
              <a:gd name="T7" fmla="*/ 0 h 1308"/>
              <a:gd name="T8" fmla="*/ 0 w 1008"/>
              <a:gd name="T9" fmla="*/ 0 h 1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8" h="1308">
                <a:moveTo>
                  <a:pt x="0" y="0"/>
                </a:moveTo>
                <a:lnTo>
                  <a:pt x="570" y="1308"/>
                </a:lnTo>
                <a:lnTo>
                  <a:pt x="1008" y="1170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1" name="Freeform 187"/>
          <p:cNvSpPr>
            <a:spLocks/>
          </p:cNvSpPr>
          <p:nvPr/>
        </p:nvSpPr>
        <p:spPr bwMode="gray">
          <a:xfrm>
            <a:off x="11319933" y="1993900"/>
            <a:ext cx="872067" cy="1016000"/>
          </a:xfrm>
          <a:custGeom>
            <a:avLst/>
            <a:gdLst>
              <a:gd name="T0" fmla="*/ 0 w 412"/>
              <a:gd name="T1" fmla="*/ 2147483647 h 640"/>
              <a:gd name="T2" fmla="*/ 2147483647 w 412"/>
              <a:gd name="T3" fmla="*/ 2147483647 h 640"/>
              <a:gd name="T4" fmla="*/ 2147483647 w 412"/>
              <a:gd name="T5" fmla="*/ 2147483647 h 640"/>
              <a:gd name="T6" fmla="*/ 2147483647 w 412"/>
              <a:gd name="T7" fmla="*/ 0 h 640"/>
              <a:gd name="T8" fmla="*/ 0 w 412"/>
              <a:gd name="T9" fmla="*/ 2147483647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" h="640">
                <a:moveTo>
                  <a:pt x="0" y="122"/>
                </a:moveTo>
                <a:lnTo>
                  <a:pt x="222" y="640"/>
                </a:lnTo>
                <a:lnTo>
                  <a:pt x="412" y="638"/>
                </a:lnTo>
                <a:lnTo>
                  <a:pt x="412" y="0"/>
                </a:lnTo>
                <a:lnTo>
                  <a:pt x="0" y="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5" name="Picture 191" descr="2"/>
          <p:cNvSpPr>
            <a:spLocks noChangeAspect="1" noChangeArrowheads="1"/>
          </p:cNvSpPr>
          <p:nvPr/>
        </p:nvSpPr>
        <p:spPr bwMode="auto">
          <a:xfrm>
            <a:off x="9855222" y="50800"/>
            <a:ext cx="151341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7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04800" y="1066800"/>
            <a:ext cx="11277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16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66 0.00787 L -1.21666 0.0078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209" grpId="0" animBg="1"/>
      <p:bldP spid="1211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052800" y="198438"/>
            <a:ext cx="8331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Freeform 190"/>
          <p:cNvSpPr>
            <a:spLocks/>
          </p:cNvSpPr>
          <p:nvPr/>
        </p:nvSpPr>
        <p:spPr bwMode="gray">
          <a:xfrm>
            <a:off x="9144000" y="5257800"/>
            <a:ext cx="3048000" cy="1600200"/>
          </a:xfrm>
          <a:custGeom>
            <a:avLst/>
            <a:gdLst>
              <a:gd name="T0" fmla="*/ 2147483647 w 1440"/>
              <a:gd name="T1" fmla="*/ 0 h 1008"/>
              <a:gd name="T2" fmla="*/ 0 w 1440"/>
              <a:gd name="T3" fmla="*/ 2147483647 h 1008"/>
              <a:gd name="T4" fmla="*/ 2147483647 w 1440"/>
              <a:gd name="T5" fmla="*/ 2147483647 h 1008"/>
              <a:gd name="T6" fmla="*/ 2147483647 w 1440"/>
              <a:gd name="T7" fmla="*/ 0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0" h="1008">
                <a:moveTo>
                  <a:pt x="1440" y="0"/>
                </a:moveTo>
                <a:lnTo>
                  <a:pt x="0" y="1008"/>
                </a:lnTo>
                <a:lnTo>
                  <a:pt x="1440" y="1008"/>
                </a:lnTo>
                <a:lnTo>
                  <a:pt x="144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Freeform 126"/>
          <p:cNvSpPr>
            <a:spLocks/>
          </p:cNvSpPr>
          <p:nvPr/>
        </p:nvSpPr>
        <p:spPr bwMode="gray">
          <a:xfrm>
            <a:off x="-16933" y="342900"/>
            <a:ext cx="8043333" cy="679450"/>
          </a:xfrm>
          <a:custGeom>
            <a:avLst/>
            <a:gdLst>
              <a:gd name="T0" fmla="*/ 0 w 3800"/>
              <a:gd name="T1" fmla="*/ 0 h 428"/>
              <a:gd name="T2" fmla="*/ 2147483647 w 3800"/>
              <a:gd name="T3" fmla="*/ 0 h 428"/>
              <a:gd name="T4" fmla="*/ 2147483647 w 3800"/>
              <a:gd name="T5" fmla="*/ 2147483647 h 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Rectangle 127"/>
          <p:cNvSpPr>
            <a:spLocks noChangeArrowheads="1"/>
          </p:cNvSpPr>
          <p:nvPr/>
        </p:nvSpPr>
        <p:spPr bwMode="gray">
          <a:xfrm>
            <a:off x="9821333" y="6448425"/>
            <a:ext cx="18288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srgbClr val="D7181F"/>
                </a:solidFill>
                <a:cs typeface="Arial" charset="0"/>
              </a:rPr>
              <a:t>LOGO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704667" y="6530984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181600" y="6505575"/>
            <a:ext cx="11176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BC1093-E0FE-4345-9DDA-0D24B7DBD9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08000" y="6505575"/>
            <a:ext cx="2540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pic>
        <p:nvPicPr>
          <p:cNvPr id="5129" name="Picture 189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3" y="219084"/>
            <a:ext cx="7493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9" name="Freeform 185"/>
          <p:cNvSpPr>
            <a:spLocks/>
          </p:cNvSpPr>
          <p:nvPr/>
        </p:nvSpPr>
        <p:spPr bwMode="gray">
          <a:xfrm>
            <a:off x="10058400" y="0"/>
            <a:ext cx="2133600" cy="2076450"/>
          </a:xfrm>
          <a:custGeom>
            <a:avLst/>
            <a:gdLst>
              <a:gd name="T0" fmla="*/ 0 w 1008"/>
              <a:gd name="T1" fmla="*/ 0 h 1308"/>
              <a:gd name="T2" fmla="*/ 2147483647 w 1008"/>
              <a:gd name="T3" fmla="*/ 2147483647 h 1308"/>
              <a:gd name="T4" fmla="*/ 2147483647 w 1008"/>
              <a:gd name="T5" fmla="*/ 2147483647 h 1308"/>
              <a:gd name="T6" fmla="*/ 2147483647 w 1008"/>
              <a:gd name="T7" fmla="*/ 0 h 1308"/>
              <a:gd name="T8" fmla="*/ 0 w 1008"/>
              <a:gd name="T9" fmla="*/ 0 h 1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8" h="1308">
                <a:moveTo>
                  <a:pt x="0" y="0"/>
                </a:moveTo>
                <a:lnTo>
                  <a:pt x="570" y="1308"/>
                </a:lnTo>
                <a:lnTo>
                  <a:pt x="1008" y="1170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11" name="Freeform 187"/>
          <p:cNvSpPr>
            <a:spLocks/>
          </p:cNvSpPr>
          <p:nvPr/>
        </p:nvSpPr>
        <p:spPr bwMode="gray">
          <a:xfrm>
            <a:off x="11319933" y="1993900"/>
            <a:ext cx="872067" cy="1016000"/>
          </a:xfrm>
          <a:custGeom>
            <a:avLst/>
            <a:gdLst>
              <a:gd name="T0" fmla="*/ 0 w 412"/>
              <a:gd name="T1" fmla="*/ 2147483647 h 640"/>
              <a:gd name="T2" fmla="*/ 2147483647 w 412"/>
              <a:gd name="T3" fmla="*/ 2147483647 h 640"/>
              <a:gd name="T4" fmla="*/ 2147483647 w 412"/>
              <a:gd name="T5" fmla="*/ 2147483647 h 640"/>
              <a:gd name="T6" fmla="*/ 2147483647 w 412"/>
              <a:gd name="T7" fmla="*/ 0 h 640"/>
              <a:gd name="T8" fmla="*/ 0 w 412"/>
              <a:gd name="T9" fmla="*/ 2147483647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" h="640">
                <a:moveTo>
                  <a:pt x="0" y="122"/>
                </a:moveTo>
                <a:lnTo>
                  <a:pt x="222" y="640"/>
                </a:lnTo>
                <a:lnTo>
                  <a:pt x="412" y="638"/>
                </a:lnTo>
                <a:lnTo>
                  <a:pt x="412" y="0"/>
                </a:lnTo>
                <a:lnTo>
                  <a:pt x="0" y="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15" name="Picture 191" descr="2"/>
          <p:cNvSpPr>
            <a:spLocks noChangeAspect="1" noChangeArrowheads="1"/>
          </p:cNvSpPr>
          <p:nvPr/>
        </p:nvSpPr>
        <p:spPr bwMode="auto">
          <a:xfrm>
            <a:off x="9855206" y="50800"/>
            <a:ext cx="151341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33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04800" y="1066800"/>
            <a:ext cx="11277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914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66 0.00787 L -1.21666 0.0078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209" grpId="0" animBg="1"/>
      <p:bldP spid="1211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8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358BE-58B8-4A4F-8D47-FA4A214076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9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/>
      <p:bldP spid="3082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82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82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82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82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82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F424DC-16DF-4330-B0C8-3177D97D479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2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/>
      <p:bldP spid="3082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82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82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82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82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82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A7A672B-4E9A-497F-947D-A69C36CB9A3A}" type="datetimeFigureOut">
              <a:rPr lang="en-US"/>
              <a:pPr>
                <a:defRPr/>
              </a:pPr>
              <a:t>20/3/2021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9404AAB-9BCF-4C8E-AD8A-911EED259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E6EC2B-021F-44B8-84ED-D9D11DEFB98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 rot="-3172564">
            <a:off x="10681238" y="-324901"/>
            <a:ext cx="1165225" cy="2796116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 rot="-3172564">
            <a:off x="10612447" y="-69848"/>
            <a:ext cx="1025525" cy="2095500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309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3 w 2177"/>
                <a:gd name="T1" fmla="*/ 10 h 1298"/>
                <a:gd name="T2" fmla="*/ 12 w 2177"/>
                <a:gd name="T3" fmla="*/ 9 h 1298"/>
                <a:gd name="T4" fmla="*/ 11 w 2177"/>
                <a:gd name="T5" fmla="*/ 4 h 1298"/>
                <a:gd name="T6" fmla="*/ 17 w 2177"/>
                <a:gd name="T7" fmla="*/ 3 h 1298"/>
                <a:gd name="T8" fmla="*/ 18 w 2177"/>
                <a:gd name="T9" fmla="*/ 2 h 1298"/>
                <a:gd name="T10" fmla="*/ 17 w 2177"/>
                <a:gd name="T11" fmla="*/ 1 h 1298"/>
                <a:gd name="T12" fmla="*/ 10 w 2177"/>
                <a:gd name="T13" fmla="*/ 2 h 1298"/>
                <a:gd name="T14" fmla="*/ 10 w 2177"/>
                <a:gd name="T15" fmla="*/ 1 h 1298"/>
                <a:gd name="T16" fmla="*/ 9 w 2177"/>
                <a:gd name="T17" fmla="*/ 0 h 1298"/>
                <a:gd name="T18" fmla="*/ 8 w 2177"/>
                <a:gd name="T19" fmla="*/ 1 h 1298"/>
                <a:gd name="T20" fmla="*/ 7 w 2177"/>
                <a:gd name="T21" fmla="*/ 1 h 1298"/>
                <a:gd name="T22" fmla="*/ 8 w 2177"/>
                <a:gd name="T23" fmla="*/ 3 h 1298"/>
                <a:gd name="T24" fmla="*/ 6 w 2177"/>
                <a:gd name="T25" fmla="*/ 4 h 1298"/>
                <a:gd name="T26" fmla="*/ 8 w 2177"/>
                <a:gd name="T27" fmla="*/ 4 h 1298"/>
                <a:gd name="T28" fmla="*/ 9 w 2177"/>
                <a:gd name="T29" fmla="*/ 7 h 1298"/>
                <a:gd name="T30" fmla="*/ 2 w 2177"/>
                <a:gd name="T31" fmla="*/ 4 h 1298"/>
                <a:gd name="T32" fmla="*/ 1 w 2177"/>
                <a:gd name="T33" fmla="*/ 4 h 1298"/>
                <a:gd name="T34" fmla="*/ 0 w 2177"/>
                <a:gd name="T35" fmla="*/ 5 h 1298"/>
                <a:gd name="T36" fmla="*/ 1 w 2177"/>
                <a:gd name="T37" fmla="*/ 7 h 1298"/>
                <a:gd name="T38" fmla="*/ 9 w 2177"/>
                <a:gd name="T39" fmla="*/ 11 h 1298"/>
                <a:gd name="T40" fmla="*/ 11 w 2177"/>
                <a:gd name="T41" fmla="*/ 10 h 1298"/>
                <a:gd name="T42" fmla="*/ 13 w 2177"/>
                <a:gd name="T43" fmla="*/ 11 h 1298"/>
                <a:gd name="T44" fmla="*/ 13 w 2177"/>
                <a:gd name="T45" fmla="*/ 10 h 1298"/>
                <a:gd name="T46" fmla="*/ 13 w 2177"/>
                <a:gd name="T47" fmla="*/ 1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0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1 w 143"/>
                <a:gd name="T5" fmla="*/ 2 h 258"/>
                <a:gd name="T6" fmla="*/ 0 w 143"/>
                <a:gd name="T7" fmla="*/ 3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0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 w 1586"/>
                <a:gd name="T1" fmla="*/ 0 h 821"/>
                <a:gd name="T2" fmla="*/ 10 w 1586"/>
                <a:gd name="T3" fmla="*/ 4 h 821"/>
                <a:gd name="T4" fmla="*/ 11 w 1586"/>
                <a:gd name="T5" fmla="*/ 4 h 821"/>
                <a:gd name="T6" fmla="*/ 12 w 1586"/>
                <a:gd name="T7" fmla="*/ 6 h 821"/>
                <a:gd name="T8" fmla="*/ 12 w 1586"/>
                <a:gd name="T9" fmla="*/ 6 h 821"/>
                <a:gd name="T10" fmla="*/ 10 w 1586"/>
                <a:gd name="T11" fmla="*/ 6 h 821"/>
                <a:gd name="T12" fmla="*/ 8 w 1586"/>
                <a:gd name="T13" fmla="*/ 6 h 821"/>
                <a:gd name="T14" fmla="*/ 0 w 1586"/>
                <a:gd name="T15" fmla="*/ 2 h 821"/>
                <a:gd name="T16" fmla="*/ 0 w 1586"/>
                <a:gd name="T17" fmla="*/ 1 h 821"/>
                <a:gd name="T18" fmla="*/ 0 w 1586"/>
                <a:gd name="T19" fmla="*/ 0 h 821"/>
                <a:gd name="T20" fmla="*/ 1 w 1586"/>
                <a:gd name="T21" fmla="*/ 0 h 821"/>
                <a:gd name="T22" fmla="*/ 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0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 h 747"/>
                <a:gd name="T2" fmla="*/ 8 w 1049"/>
                <a:gd name="T3" fmla="*/ 6 h 747"/>
                <a:gd name="T4" fmla="*/ 8 w 1049"/>
                <a:gd name="T5" fmla="*/ 5 h 747"/>
                <a:gd name="T6" fmla="*/ 9 w 1049"/>
                <a:gd name="T7" fmla="*/ 4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3 h 747"/>
                <a:gd name="T14" fmla="*/ 0 w 1049"/>
                <a:gd name="T15" fmla="*/ 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0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1 w 272"/>
                <a:gd name="T3" fmla="*/ 0 h 241"/>
                <a:gd name="T4" fmla="*/ 1 w 272"/>
                <a:gd name="T5" fmla="*/ 1 h 241"/>
                <a:gd name="T6" fmla="*/ 2 w 272"/>
                <a:gd name="T7" fmla="*/ 2 h 241"/>
                <a:gd name="T8" fmla="*/ 1 w 272"/>
                <a:gd name="T9" fmla="*/ 2 h 241"/>
                <a:gd name="T10" fmla="*/ 0 w 272"/>
                <a:gd name="T11" fmla="*/ 2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0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2 w 152"/>
                <a:gd name="T1" fmla="*/ 1 h 224"/>
                <a:gd name="T2" fmla="*/ 2 w 152"/>
                <a:gd name="T3" fmla="*/ 2 h 224"/>
                <a:gd name="T4" fmla="*/ 0 w 152"/>
                <a:gd name="T5" fmla="*/ 1 h 224"/>
                <a:gd name="T6" fmla="*/ 1 w 152"/>
                <a:gd name="T7" fmla="*/ 0 h 224"/>
                <a:gd name="T8" fmla="*/ 2 w 152"/>
                <a:gd name="T9" fmla="*/ 1 h 224"/>
                <a:gd name="T10" fmla="*/ 2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0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2 w 386"/>
                <a:gd name="T5" fmla="*/ 1 h 764"/>
                <a:gd name="T6" fmla="*/ 4 w 386"/>
                <a:gd name="T7" fmla="*/ 6 h 764"/>
                <a:gd name="T8" fmla="*/ 3 w 386"/>
                <a:gd name="T9" fmla="*/ 6 h 764"/>
                <a:gd name="T10" fmla="*/ 2 w 386"/>
                <a:gd name="T11" fmla="*/ 6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0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 w 728"/>
                <a:gd name="T1" fmla="*/ 0 h 348"/>
                <a:gd name="T2" fmla="*/ 0 w 728"/>
                <a:gd name="T3" fmla="*/ 1 h 348"/>
                <a:gd name="T4" fmla="*/ 1 w 728"/>
                <a:gd name="T5" fmla="*/ 3 h 348"/>
                <a:gd name="T6" fmla="*/ 6 w 728"/>
                <a:gd name="T7" fmla="*/ 2 h 348"/>
                <a:gd name="T8" fmla="*/ 6 w 728"/>
                <a:gd name="T9" fmla="*/ 1 h 348"/>
                <a:gd name="T10" fmla="*/ 6 w 728"/>
                <a:gd name="T11" fmla="*/ 0 h 348"/>
                <a:gd name="T12" fmla="*/ 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0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3 w 312"/>
                <a:gd name="T1" fmla="*/ 0 h 135"/>
                <a:gd name="T2" fmla="*/ 0 w 312"/>
                <a:gd name="T3" fmla="*/ 0 h 135"/>
                <a:gd name="T4" fmla="*/ 3 w 312"/>
                <a:gd name="T5" fmla="*/ 1 h 135"/>
                <a:gd name="T6" fmla="*/ 3 w 312"/>
                <a:gd name="T7" fmla="*/ 0 h 135"/>
                <a:gd name="T8" fmla="*/ 3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12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2 w 313"/>
                    <a:gd name="T5" fmla="*/ 0 h 175"/>
                    <a:gd name="T6" fmla="*/ 3 w 313"/>
                    <a:gd name="T7" fmla="*/ 0 h 175"/>
                    <a:gd name="T8" fmla="*/ 3 w 313"/>
                    <a:gd name="T9" fmla="*/ 0 h 175"/>
                    <a:gd name="T10" fmla="*/ 2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1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12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2 w 230"/>
                    <a:gd name="T3" fmla="*/ 3 h 266"/>
                    <a:gd name="T4" fmla="*/ 2 w 230"/>
                    <a:gd name="T5" fmla="*/ 2 h 266"/>
                    <a:gd name="T6" fmla="*/ 2 w 230"/>
                    <a:gd name="T7" fmla="*/ 1 h 266"/>
                    <a:gd name="T8" fmla="*/ 2 w 230"/>
                    <a:gd name="T9" fmla="*/ 0 h 266"/>
                    <a:gd name="T10" fmla="*/ 2 w 230"/>
                    <a:gd name="T11" fmla="*/ 2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12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2 h 234"/>
                    <a:gd name="T6" fmla="*/ 0 w 87"/>
                    <a:gd name="T7" fmla="*/ 2 h 234"/>
                    <a:gd name="T8" fmla="*/ 0 w 87"/>
                    <a:gd name="T9" fmla="*/ 2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3110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0 w 1190"/>
                  <a:gd name="T3" fmla="*/ 4 h 500"/>
                  <a:gd name="T4" fmla="*/ 9 w 1190"/>
                  <a:gd name="T5" fmla="*/ 4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11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1 w 489"/>
                  <a:gd name="T3" fmla="*/ 1 h 296"/>
                  <a:gd name="T4" fmla="*/ 2 w 489"/>
                  <a:gd name="T5" fmla="*/ 2 h 296"/>
                  <a:gd name="T6" fmla="*/ 3 w 489"/>
                  <a:gd name="T7" fmla="*/ 2 h 296"/>
                  <a:gd name="T8" fmla="*/ 2 w 489"/>
                  <a:gd name="T9" fmla="*/ 2 h 296"/>
                  <a:gd name="T10" fmla="*/ 1 w 489"/>
                  <a:gd name="T11" fmla="*/ 2 h 296"/>
                  <a:gd name="T12" fmla="*/ 0 w 489"/>
                  <a:gd name="T13" fmla="*/ 1 h 296"/>
                  <a:gd name="T14" fmla="*/ 0 w 489"/>
                  <a:gd name="T15" fmla="*/ 2 h 296"/>
                  <a:gd name="T16" fmla="*/ 2 w 489"/>
                  <a:gd name="T17" fmla="*/ 3 h 296"/>
                  <a:gd name="T18" fmla="*/ 3 w 489"/>
                  <a:gd name="T19" fmla="*/ 3 h 296"/>
                  <a:gd name="T20" fmla="*/ 3 w 489"/>
                  <a:gd name="T21" fmla="*/ 2 h 296"/>
                  <a:gd name="T22" fmla="*/ 3 w 489"/>
                  <a:gd name="T23" fmla="*/ 1 h 296"/>
                  <a:gd name="T24" fmla="*/ 1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12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1 h 478"/>
                  <a:gd name="T6" fmla="*/ 1 w 213"/>
                  <a:gd name="T7" fmla="*/ 2 h 478"/>
                  <a:gd name="T8" fmla="*/ 2 w 213"/>
                  <a:gd name="T9" fmla="*/ 3 h 478"/>
                  <a:gd name="T10" fmla="*/ 1 w 213"/>
                  <a:gd name="T11" fmla="*/ 3 h 478"/>
                  <a:gd name="T12" fmla="*/ 1 w 213"/>
                  <a:gd name="T13" fmla="*/ 2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114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2 h 173"/>
                    <a:gd name="T6" fmla="*/ 1 w 150"/>
                    <a:gd name="T7" fmla="*/ 2 h 173"/>
                    <a:gd name="T8" fmla="*/ 1 w 150"/>
                    <a:gd name="T9" fmla="*/ 1 h 173"/>
                    <a:gd name="T10" fmla="*/ 2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115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2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2 h 880"/>
                    <a:gd name="T6" fmla="*/ 1 w 1684"/>
                    <a:gd name="T7" fmla="*/ 3 h 880"/>
                    <a:gd name="T8" fmla="*/ 10 w 1684"/>
                    <a:gd name="T9" fmla="*/ 7 h 880"/>
                    <a:gd name="T10" fmla="*/ 12 w 1684"/>
                    <a:gd name="T11" fmla="*/ 7 h 880"/>
                    <a:gd name="T12" fmla="*/ 13 w 1684"/>
                    <a:gd name="T13" fmla="*/ 7 h 880"/>
                    <a:gd name="T14" fmla="*/ 14 w 1684"/>
                    <a:gd name="T15" fmla="*/ 7 h 880"/>
                    <a:gd name="T16" fmla="*/ 12 w 1684"/>
                    <a:gd name="T17" fmla="*/ 6 h 880"/>
                    <a:gd name="T18" fmla="*/ 12 w 1684"/>
                    <a:gd name="T19" fmla="*/ 4 h 880"/>
                    <a:gd name="T20" fmla="*/ 11 w 1684"/>
                    <a:gd name="T21" fmla="*/ 5 h 880"/>
                    <a:gd name="T22" fmla="*/ 12 w 1684"/>
                    <a:gd name="T23" fmla="*/ 6 h 880"/>
                    <a:gd name="T24" fmla="*/ 13 w 1684"/>
                    <a:gd name="T25" fmla="*/ 7 h 880"/>
                    <a:gd name="T26" fmla="*/ 12 w 1684"/>
                    <a:gd name="T27" fmla="*/ 7 h 880"/>
                    <a:gd name="T28" fmla="*/ 10 w 1684"/>
                    <a:gd name="T29" fmla="*/ 7 h 880"/>
                    <a:gd name="T30" fmla="*/ 10 w 1684"/>
                    <a:gd name="T31" fmla="*/ 6 h 880"/>
                    <a:gd name="T32" fmla="*/ 11 w 1684"/>
                    <a:gd name="T33" fmla="*/ 5 h 880"/>
                    <a:gd name="T34" fmla="*/ 10 w 1684"/>
                    <a:gd name="T35" fmla="*/ 5 h 880"/>
                    <a:gd name="T36" fmla="*/ 10 w 1684"/>
                    <a:gd name="T37" fmla="*/ 6 h 880"/>
                    <a:gd name="T38" fmla="*/ 9 w 1684"/>
                    <a:gd name="T39" fmla="*/ 7 h 880"/>
                    <a:gd name="T40" fmla="*/ 1 w 1684"/>
                    <a:gd name="T41" fmla="*/ 3 h 880"/>
                    <a:gd name="T42" fmla="*/ 1 w 1684"/>
                    <a:gd name="T43" fmla="*/ 2 h 880"/>
                    <a:gd name="T44" fmla="*/ 1 w 1684"/>
                    <a:gd name="T45" fmla="*/ 1 h 880"/>
                    <a:gd name="T46" fmla="*/ 2 w 1684"/>
                    <a:gd name="T47" fmla="*/ 0 h 880"/>
                    <a:gd name="T48" fmla="*/ 2 w 1684"/>
                    <a:gd name="T49" fmla="*/ 0 h 880"/>
                    <a:gd name="T50" fmla="*/ 2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116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1 h 335"/>
                    <a:gd name="T6" fmla="*/ 1 w 160"/>
                    <a:gd name="T7" fmla="*/ 2 h 335"/>
                    <a:gd name="T8" fmla="*/ 1 w 160"/>
                    <a:gd name="T9" fmla="*/ 2 h 335"/>
                    <a:gd name="T10" fmla="*/ 1 w 160"/>
                    <a:gd name="T11" fmla="*/ 1 h 335"/>
                    <a:gd name="T12" fmla="*/ 2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117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 w 642"/>
                    <a:gd name="T1" fmla="*/ 7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3 w 642"/>
                    <a:gd name="T7" fmla="*/ 0 h 1188"/>
                    <a:gd name="T8" fmla="*/ 4 w 642"/>
                    <a:gd name="T9" fmla="*/ 1 h 1188"/>
                    <a:gd name="T10" fmla="*/ 6 w 642"/>
                    <a:gd name="T11" fmla="*/ 10 h 1188"/>
                    <a:gd name="T12" fmla="*/ 5 w 642"/>
                    <a:gd name="T13" fmla="*/ 9 h 1188"/>
                    <a:gd name="T14" fmla="*/ 3 w 642"/>
                    <a:gd name="T15" fmla="*/ 1 h 1188"/>
                    <a:gd name="T16" fmla="*/ 2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2 h 1188"/>
                    <a:gd name="T22" fmla="*/ 3 w 642"/>
                    <a:gd name="T23" fmla="*/ 8 h 1188"/>
                    <a:gd name="T24" fmla="*/ 2 w 642"/>
                    <a:gd name="T25" fmla="*/ 7 h 1188"/>
                    <a:gd name="T26" fmla="*/ 2 w 642"/>
                    <a:gd name="T27" fmla="*/ 7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118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2 h 504"/>
                    <a:gd name="T4" fmla="*/ 1 w 192"/>
                    <a:gd name="T5" fmla="*/ 3 h 504"/>
                    <a:gd name="T6" fmla="*/ 1 w 192"/>
                    <a:gd name="T7" fmla="*/ 4 h 504"/>
                    <a:gd name="T8" fmla="*/ 2 w 192"/>
                    <a:gd name="T9" fmla="*/ 4 h 504"/>
                    <a:gd name="T10" fmla="*/ 2 w 192"/>
                    <a:gd name="T11" fmla="*/ 3 h 504"/>
                    <a:gd name="T12" fmla="*/ 2 w 192"/>
                    <a:gd name="T13" fmla="*/ 2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119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3 w 390"/>
                    <a:gd name="T1" fmla="*/ 0 h 269"/>
                    <a:gd name="T2" fmla="*/ 3 w 390"/>
                    <a:gd name="T3" fmla="*/ 1 h 269"/>
                    <a:gd name="T4" fmla="*/ 2 w 390"/>
                    <a:gd name="T5" fmla="*/ 1 h 269"/>
                    <a:gd name="T6" fmla="*/ 0 w 390"/>
                    <a:gd name="T7" fmla="*/ 2 h 269"/>
                    <a:gd name="T8" fmla="*/ 0 w 390"/>
                    <a:gd name="T9" fmla="*/ 2 h 269"/>
                    <a:gd name="T10" fmla="*/ 3 w 390"/>
                    <a:gd name="T11" fmla="*/ 2 h 269"/>
                    <a:gd name="T12" fmla="*/ 3 w 390"/>
                    <a:gd name="T13" fmla="*/ 3 h 269"/>
                    <a:gd name="T14" fmla="*/ 4 w 390"/>
                    <a:gd name="T15" fmla="*/ 3 h 269"/>
                    <a:gd name="T16" fmla="*/ 3 w 390"/>
                    <a:gd name="T17" fmla="*/ 2 h 269"/>
                    <a:gd name="T18" fmla="*/ 1 w 390"/>
                    <a:gd name="T19" fmla="*/ 2 h 269"/>
                    <a:gd name="T20" fmla="*/ 3 w 390"/>
                    <a:gd name="T21" fmla="*/ 1 h 269"/>
                    <a:gd name="T22" fmla="*/ 3 w 390"/>
                    <a:gd name="T23" fmla="*/ 0 h 269"/>
                    <a:gd name="T24" fmla="*/ 3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120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2 h 424"/>
                    <a:gd name="T2" fmla="*/ 7 w 941"/>
                    <a:gd name="T3" fmla="*/ 0 h 424"/>
                    <a:gd name="T4" fmla="*/ 8 w 941"/>
                    <a:gd name="T5" fmla="*/ 1 h 424"/>
                    <a:gd name="T6" fmla="*/ 8 w 941"/>
                    <a:gd name="T7" fmla="*/ 2 h 424"/>
                    <a:gd name="T8" fmla="*/ 8 w 941"/>
                    <a:gd name="T9" fmla="*/ 3 h 424"/>
                    <a:gd name="T10" fmla="*/ 1 w 941"/>
                    <a:gd name="T11" fmla="*/ 4 h 424"/>
                    <a:gd name="T12" fmla="*/ 1 w 941"/>
                    <a:gd name="T13" fmla="*/ 3 h 424"/>
                    <a:gd name="T14" fmla="*/ 7 w 941"/>
                    <a:gd name="T15" fmla="*/ 2 h 424"/>
                    <a:gd name="T16" fmla="*/ 7 w 941"/>
                    <a:gd name="T17" fmla="*/ 2 h 424"/>
                    <a:gd name="T18" fmla="*/ 7 w 941"/>
                    <a:gd name="T19" fmla="*/ 1 h 424"/>
                    <a:gd name="T20" fmla="*/ 0 w 941"/>
                    <a:gd name="T21" fmla="*/ 2 h 424"/>
                    <a:gd name="T22" fmla="*/ 0 w 941"/>
                    <a:gd name="T23" fmla="*/ 2 h 424"/>
                    <a:gd name="T24" fmla="*/ 0 w 941"/>
                    <a:gd name="T25" fmla="*/ 2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121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1 h 173"/>
                    <a:gd name="T4" fmla="*/ 2 w 488"/>
                    <a:gd name="T5" fmla="*/ 1 h 173"/>
                    <a:gd name="T6" fmla="*/ 4 w 488"/>
                    <a:gd name="T7" fmla="*/ 0 h 173"/>
                    <a:gd name="T8" fmla="*/ 4 w 488"/>
                    <a:gd name="T9" fmla="*/ 0 h 173"/>
                    <a:gd name="T10" fmla="*/ 4 w 488"/>
                    <a:gd name="T11" fmla="*/ 0 h 173"/>
                    <a:gd name="T12" fmla="*/ 2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3 w 488"/>
                    <a:gd name="T21" fmla="*/ 0 h 173"/>
                    <a:gd name="T22" fmla="*/ 4 w 488"/>
                    <a:gd name="T23" fmla="*/ 0 h 173"/>
                    <a:gd name="T24" fmla="*/ 3 w 488"/>
                    <a:gd name="T25" fmla="*/ 0 h 173"/>
                    <a:gd name="T26" fmla="*/ 2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11573942" y="2116151"/>
            <a:ext cx="514351" cy="4308475"/>
            <a:chOff x="5468" y="1333"/>
            <a:chExt cx="243" cy="2714"/>
          </a:xfrm>
        </p:grpSpPr>
        <p:sp>
          <p:nvSpPr>
            <p:cNvPr id="3097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10 h 3266"/>
                <a:gd name="T2" fmla="*/ 0 w 772"/>
                <a:gd name="T3" fmla="*/ 9 h 3266"/>
                <a:gd name="T4" fmla="*/ 0 w 772"/>
                <a:gd name="T5" fmla="*/ 8 h 3266"/>
                <a:gd name="T6" fmla="*/ 0 w 772"/>
                <a:gd name="T7" fmla="*/ 8 h 3266"/>
                <a:gd name="T8" fmla="*/ 0 w 772"/>
                <a:gd name="T9" fmla="*/ 7 h 3266"/>
                <a:gd name="T10" fmla="*/ 0 w 772"/>
                <a:gd name="T11" fmla="*/ 6 h 3266"/>
                <a:gd name="T12" fmla="*/ 0 w 772"/>
                <a:gd name="T13" fmla="*/ 6 h 3266"/>
                <a:gd name="T14" fmla="*/ 0 w 772"/>
                <a:gd name="T15" fmla="*/ 6 h 3266"/>
                <a:gd name="T16" fmla="*/ 0 w 772"/>
                <a:gd name="T17" fmla="*/ 5 h 3266"/>
                <a:gd name="T18" fmla="*/ 0 w 772"/>
                <a:gd name="T19" fmla="*/ 5 h 3266"/>
                <a:gd name="T20" fmla="*/ 0 w 772"/>
                <a:gd name="T21" fmla="*/ 3 h 3266"/>
                <a:gd name="T22" fmla="*/ 0 w 772"/>
                <a:gd name="T23" fmla="*/ 3 h 3266"/>
                <a:gd name="T24" fmla="*/ 0 w 772"/>
                <a:gd name="T25" fmla="*/ 2 h 3266"/>
                <a:gd name="T26" fmla="*/ 0 w 772"/>
                <a:gd name="T27" fmla="*/ 2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2 h 3266"/>
                <a:gd name="T36" fmla="*/ 0 w 772"/>
                <a:gd name="T37" fmla="*/ 2 h 3266"/>
                <a:gd name="T38" fmla="*/ 0 w 772"/>
                <a:gd name="T39" fmla="*/ 3 h 3266"/>
                <a:gd name="T40" fmla="*/ 0 w 772"/>
                <a:gd name="T41" fmla="*/ 3 h 3266"/>
                <a:gd name="T42" fmla="*/ 0 w 772"/>
                <a:gd name="T43" fmla="*/ 4 h 3266"/>
                <a:gd name="T44" fmla="*/ 0 w 772"/>
                <a:gd name="T45" fmla="*/ 5 h 3266"/>
                <a:gd name="T46" fmla="*/ 0 w 772"/>
                <a:gd name="T47" fmla="*/ 6 h 3266"/>
                <a:gd name="T48" fmla="*/ 0 w 772"/>
                <a:gd name="T49" fmla="*/ 6 h 3266"/>
                <a:gd name="T50" fmla="*/ 0 w 772"/>
                <a:gd name="T51" fmla="*/ 7 h 3266"/>
                <a:gd name="T52" fmla="*/ 0 w 772"/>
                <a:gd name="T53" fmla="*/ 7 h 3266"/>
                <a:gd name="T54" fmla="*/ 0 w 772"/>
                <a:gd name="T55" fmla="*/ 8 h 3266"/>
                <a:gd name="T56" fmla="*/ 0 w 772"/>
                <a:gd name="T57" fmla="*/ 9 h 3266"/>
                <a:gd name="T58" fmla="*/ 0 w 772"/>
                <a:gd name="T59" fmla="*/ 10 h 3266"/>
                <a:gd name="T60" fmla="*/ 0 w 772"/>
                <a:gd name="T61" fmla="*/ 10 h 3266"/>
                <a:gd name="T62" fmla="*/ 0 w 772"/>
                <a:gd name="T63" fmla="*/ 10 h 3266"/>
                <a:gd name="T64" fmla="*/ 0 w 772"/>
                <a:gd name="T65" fmla="*/ 1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98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25 h 3266"/>
                <a:gd name="T2" fmla="*/ 0 w 772"/>
                <a:gd name="T3" fmla="*/ 24 h 3266"/>
                <a:gd name="T4" fmla="*/ 0 w 772"/>
                <a:gd name="T5" fmla="*/ 22 h 3266"/>
                <a:gd name="T6" fmla="*/ 0 w 772"/>
                <a:gd name="T7" fmla="*/ 20 h 3266"/>
                <a:gd name="T8" fmla="*/ 0 w 772"/>
                <a:gd name="T9" fmla="*/ 18 h 3266"/>
                <a:gd name="T10" fmla="*/ 0 w 772"/>
                <a:gd name="T11" fmla="*/ 17 h 3266"/>
                <a:gd name="T12" fmla="*/ 0 w 772"/>
                <a:gd name="T13" fmla="*/ 16 h 3266"/>
                <a:gd name="T14" fmla="*/ 0 w 772"/>
                <a:gd name="T15" fmla="*/ 15 h 3266"/>
                <a:gd name="T16" fmla="*/ 0 w 772"/>
                <a:gd name="T17" fmla="*/ 14 h 3266"/>
                <a:gd name="T18" fmla="*/ 0 w 772"/>
                <a:gd name="T19" fmla="*/ 13 h 3266"/>
                <a:gd name="T20" fmla="*/ 0 w 772"/>
                <a:gd name="T21" fmla="*/ 10 h 3266"/>
                <a:gd name="T22" fmla="*/ 0 w 772"/>
                <a:gd name="T23" fmla="*/ 8 h 3266"/>
                <a:gd name="T24" fmla="*/ 0 w 772"/>
                <a:gd name="T25" fmla="*/ 6 h 3266"/>
                <a:gd name="T26" fmla="*/ 0 w 772"/>
                <a:gd name="T27" fmla="*/ 5 h 3266"/>
                <a:gd name="T28" fmla="*/ 0 w 772"/>
                <a:gd name="T29" fmla="*/ 4 h 3266"/>
                <a:gd name="T30" fmla="*/ 0 w 772"/>
                <a:gd name="T31" fmla="*/ 0 h 3266"/>
                <a:gd name="T32" fmla="*/ 0 w 772"/>
                <a:gd name="T33" fmla="*/ 3 h 3266"/>
                <a:gd name="T34" fmla="*/ 0 w 772"/>
                <a:gd name="T35" fmla="*/ 5 h 3266"/>
                <a:gd name="T36" fmla="*/ 0 w 772"/>
                <a:gd name="T37" fmla="*/ 6 h 3266"/>
                <a:gd name="T38" fmla="*/ 0 w 772"/>
                <a:gd name="T39" fmla="*/ 7 h 3266"/>
                <a:gd name="T40" fmla="*/ 0 w 772"/>
                <a:gd name="T41" fmla="*/ 9 h 3266"/>
                <a:gd name="T42" fmla="*/ 0 w 772"/>
                <a:gd name="T43" fmla="*/ 10 h 3266"/>
                <a:gd name="T44" fmla="*/ 0 w 772"/>
                <a:gd name="T45" fmla="*/ 13 h 3266"/>
                <a:gd name="T46" fmla="*/ 0 w 772"/>
                <a:gd name="T47" fmla="*/ 15 h 3266"/>
                <a:gd name="T48" fmla="*/ 0 w 772"/>
                <a:gd name="T49" fmla="*/ 17 h 3266"/>
                <a:gd name="T50" fmla="*/ 0 w 772"/>
                <a:gd name="T51" fmla="*/ 18 h 3266"/>
                <a:gd name="T52" fmla="*/ 0 w 772"/>
                <a:gd name="T53" fmla="*/ 20 h 3266"/>
                <a:gd name="T54" fmla="*/ 0 w 772"/>
                <a:gd name="T55" fmla="*/ 22 h 3266"/>
                <a:gd name="T56" fmla="*/ 0 w 772"/>
                <a:gd name="T57" fmla="*/ 24 h 3266"/>
                <a:gd name="T58" fmla="*/ 0 w 772"/>
                <a:gd name="T59" fmla="*/ 25 h 3266"/>
                <a:gd name="T60" fmla="*/ 0 w 772"/>
                <a:gd name="T61" fmla="*/ 26 h 3266"/>
                <a:gd name="T62" fmla="*/ 0 w 772"/>
                <a:gd name="T63" fmla="*/ 25 h 3266"/>
                <a:gd name="T64" fmla="*/ 0 w 772"/>
                <a:gd name="T65" fmla="*/ 2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087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1 h 806"/>
                  <a:gd name="T6" fmla="*/ 0 w 245"/>
                  <a:gd name="T7" fmla="*/ 1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089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090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1 h 1230"/>
                    <a:gd name="T8" fmla="*/ 0 w 1064"/>
                    <a:gd name="T9" fmla="*/ 1 h 1230"/>
                    <a:gd name="T10" fmla="*/ 0 w 1064"/>
                    <a:gd name="T11" fmla="*/ 1 h 1230"/>
                    <a:gd name="T12" fmla="*/ 0 w 1064"/>
                    <a:gd name="T13" fmla="*/ 1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1 h 1230"/>
                    <a:gd name="T32" fmla="*/ 0 w 1064"/>
                    <a:gd name="T33" fmla="*/ 1 h 1230"/>
                    <a:gd name="T34" fmla="*/ 0 w 1064"/>
                    <a:gd name="T35" fmla="*/ 1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091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2 h 2521"/>
                    <a:gd name="T4" fmla="*/ 0 w 2002"/>
                    <a:gd name="T5" fmla="*/ 2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092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2 h 3771"/>
                    <a:gd name="T2" fmla="*/ 0 w 3007"/>
                    <a:gd name="T3" fmla="*/ 2 h 3771"/>
                    <a:gd name="T4" fmla="*/ 0 w 3007"/>
                    <a:gd name="T5" fmla="*/ 2 h 3771"/>
                    <a:gd name="T6" fmla="*/ 0 w 3007"/>
                    <a:gd name="T7" fmla="*/ 2 h 3771"/>
                    <a:gd name="T8" fmla="*/ 0 w 3007"/>
                    <a:gd name="T9" fmla="*/ 2 h 3771"/>
                    <a:gd name="T10" fmla="*/ 0 w 3007"/>
                    <a:gd name="T11" fmla="*/ 2 h 3771"/>
                    <a:gd name="T12" fmla="*/ 0 w 3007"/>
                    <a:gd name="T13" fmla="*/ 2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2 h 3771"/>
                    <a:gd name="T26" fmla="*/ 0 w 3007"/>
                    <a:gd name="T27" fmla="*/ 2 h 3771"/>
                    <a:gd name="T28" fmla="*/ 0 w 3007"/>
                    <a:gd name="T29" fmla="*/ 3 h 3771"/>
                    <a:gd name="T30" fmla="*/ 0 w 3007"/>
                    <a:gd name="T31" fmla="*/ 2 h 3771"/>
                    <a:gd name="T32" fmla="*/ 0 w 3007"/>
                    <a:gd name="T33" fmla="*/ 2 h 3771"/>
                    <a:gd name="T34" fmla="*/ 0 w 3007"/>
                    <a:gd name="T35" fmla="*/ 2 h 3771"/>
                    <a:gd name="T36" fmla="*/ 0 w 3007"/>
                    <a:gd name="T37" fmla="*/ 2 h 3771"/>
                    <a:gd name="T38" fmla="*/ 0 w 3007"/>
                    <a:gd name="T39" fmla="*/ 2 h 3771"/>
                    <a:gd name="T40" fmla="*/ 0 w 3007"/>
                    <a:gd name="T41" fmla="*/ 2 h 3771"/>
                    <a:gd name="T42" fmla="*/ 0 w 3007"/>
                    <a:gd name="T43" fmla="*/ 2 h 3771"/>
                    <a:gd name="T44" fmla="*/ 0 w 3007"/>
                    <a:gd name="T45" fmla="*/ 2 h 3771"/>
                    <a:gd name="T46" fmla="*/ 0 w 3007"/>
                    <a:gd name="T47" fmla="*/ 2 h 3771"/>
                    <a:gd name="T48" fmla="*/ 0 w 3007"/>
                    <a:gd name="T49" fmla="*/ 2 h 3771"/>
                    <a:gd name="T50" fmla="*/ 0 w 3007"/>
                    <a:gd name="T51" fmla="*/ 2 h 3771"/>
                    <a:gd name="T52" fmla="*/ 0 w 3007"/>
                    <a:gd name="T53" fmla="*/ 2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093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094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095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096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308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692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6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6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6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6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/>
      <p:bldP spid="29696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696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696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696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696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69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757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75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10" y="2362215"/>
            <a:ext cx="10257367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75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1210" y="6248415"/>
            <a:ext cx="284056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75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248415"/>
            <a:ext cx="386291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75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194" y="6242050"/>
            <a:ext cx="78316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EE616E-C25E-4D88-A0FF-22C83C8CBBCB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5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7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7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7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7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7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7" grpId="0"/>
      <p:bldP spid="237578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75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75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75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75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75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428762" y="304800"/>
            <a:ext cx="10153649" cy="1106488"/>
            <a:chOff x="675" y="192"/>
            <a:chExt cx="4797" cy="697"/>
          </a:xfrm>
        </p:grpSpPr>
        <p:sp>
          <p:nvSpPr>
            <p:cNvPr id="2056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7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8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9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0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642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42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420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4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962C47-4320-4A92-9C24-87407E6EA49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420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271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4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4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4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4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4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42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42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42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42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42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42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42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42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42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42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4204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8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8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0.xml"/><Relationship Id="rId4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10.jpeg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18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www.themegallery.com</a:t>
            </a:r>
          </a:p>
        </p:txBody>
      </p:sp>
      <p:pic>
        <p:nvPicPr>
          <p:cNvPr id="138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5" name="Rectangle 4"/>
          <p:cNvSpPr txBox="1">
            <a:spLocks noChangeArrowheads="1"/>
          </p:cNvSpPr>
          <p:nvPr/>
        </p:nvSpPr>
        <p:spPr bwMode="gray">
          <a:xfrm>
            <a:off x="609600" y="1676400"/>
            <a:ext cx="12903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0" b="1" i="1" dirty="0" err="1" smtClean="0">
                <a:solidFill>
                  <a:srgbClr val="002060"/>
                </a:solidFill>
                <a:cs typeface="Times New Roman" pitchFamily="18" charset="0"/>
              </a:rPr>
              <a:t>Kính</a:t>
            </a:r>
            <a:r>
              <a:rPr lang="en-US" sz="6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cs typeface="Times New Roman" pitchFamily="18" charset="0"/>
              </a:rPr>
              <a:t>chào</a:t>
            </a:r>
            <a:r>
              <a:rPr lang="en-US" sz="6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cs typeface="Times New Roman" pitchFamily="18" charset="0"/>
              </a:rPr>
              <a:t>quý</a:t>
            </a:r>
            <a:r>
              <a:rPr lang="en-US" sz="6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cs typeface="Times New Roman" pitchFamily="18" charset="0"/>
              </a:rPr>
              <a:t>thầy</a:t>
            </a:r>
            <a:r>
              <a:rPr lang="en-US" sz="6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cs typeface="Times New Roman" pitchFamily="18" charset="0"/>
              </a:rPr>
              <a:t>cô</a:t>
            </a:r>
            <a:r>
              <a:rPr lang="en-US" sz="6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0" b="1" i="1" dirty="0" err="1" smtClean="0">
                <a:solidFill>
                  <a:srgbClr val="002060"/>
                </a:solidFill>
                <a:cs typeface="Times New Roman" pitchFamily="18" charset="0"/>
              </a:rPr>
              <a:t>và</a:t>
            </a:r>
            <a:r>
              <a:rPr lang="en-US" sz="6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cs typeface="Times New Roman" pitchFamily="18" charset="0"/>
              </a:rPr>
              <a:t>các</a:t>
            </a:r>
            <a:r>
              <a:rPr lang="en-US" sz="6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cs typeface="Times New Roman" pitchFamily="18" charset="0"/>
              </a:rPr>
              <a:t>em</a:t>
            </a:r>
            <a:r>
              <a:rPr lang="en-US" sz="6000" b="1" i="1" dirty="0" smtClean="0">
                <a:solidFill>
                  <a:srgbClr val="002060"/>
                </a:solidFill>
                <a:cs typeface="Times New Roman" pitchFamily="18" charset="0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9267" y="609635"/>
            <a:ext cx="21463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82950"/>
            <a:ext cx="2118784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68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23056"/>
            <a:ext cx="9347200" cy="609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200" b="1" dirty="0" smtClean="0"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11200" y="1206514"/>
            <a:ext cx="629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29713" y="2121274"/>
            <a:ext cx="539811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(? - ?)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XVI.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29712" y="3717673"/>
            <a:ext cx="539812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(nay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86028" name="Picture 12" descr="Kết quả hình ảnh cho nguyễn d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65" y="2121274"/>
            <a:ext cx="5460124" cy="33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52965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uiExpand="1" build="p" animBg="1"/>
      <p:bldP spid="9228" grpId="0" autoUpdateAnimBg="0"/>
      <p:bldP spid="9229" grpId="0" autoUpdateAnimBg="0"/>
      <p:bldP spid="923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23056"/>
            <a:ext cx="9347200" cy="609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200" b="1" dirty="0" smtClean="0"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11200" y="1206514"/>
            <a:ext cx="629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86854" y="2054773"/>
            <a:ext cx="1059089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Phiêu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86854" y="4036127"/>
            <a:ext cx="1079585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Bỉnh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Phùng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8199328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 autoUpdateAnimBg="0"/>
      <p:bldP spid="923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64940" y="2803620"/>
            <a:ext cx="8282191" cy="1600200"/>
          </a:xfrm>
        </p:spPr>
        <p:txBody>
          <a:bodyPr/>
          <a:lstStyle/>
          <a:p>
            <a:pPr marL="457200" indent="-457200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nhiễu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nhương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triền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miên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khoát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11268" name="Picture 4" descr="Picture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410" y="4610100"/>
            <a:ext cx="3103033" cy="2247900"/>
          </a:xfrm>
        </p:spPr>
      </p:pic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1422400" y="323056"/>
            <a:ext cx="93472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11200" y="1206514"/>
            <a:ext cx="629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575672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4"/>
          <p:cNvSpPr txBox="1">
            <a:spLocks noChangeArrowheads="1"/>
          </p:cNvSpPr>
          <p:nvPr/>
        </p:nvSpPr>
        <p:spPr bwMode="auto">
          <a:xfrm>
            <a:off x="1524000" y="762001"/>
            <a:ext cx="883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508000" y="1261281"/>
            <a:ext cx="11074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609600" y="2016542"/>
            <a:ext cx="508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609600" y="2546146"/>
            <a:ext cx="1064697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642964" y="4062242"/>
            <a:ext cx="82211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673762" y="4884676"/>
            <a:ext cx="812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657996" y="5678208"/>
            <a:ext cx="65447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1422400" y="323056"/>
            <a:ext cx="9347200" cy="609600"/>
          </a:xfrm>
          <a:prstGeom prst="rect">
            <a:avLst/>
          </a:prstGeom>
          <a:solidFill>
            <a:srgbClr val="FFEF66">
              <a:lumMod val="20000"/>
              <a:lumOff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Tìm hiểu chung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6193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5" grpId="0"/>
      <p:bldP spid="183306" grpId="0"/>
      <p:bldP spid="183307" grpId="0"/>
      <p:bldP spid="183308" grpId="0"/>
      <p:bldP spid="183310" grpId="0"/>
      <p:bldP spid="1833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4"/>
          <p:cNvSpPr txBox="1">
            <a:spLocks noChangeArrowheads="1"/>
          </p:cNvSpPr>
          <p:nvPr/>
        </p:nvSpPr>
        <p:spPr bwMode="auto">
          <a:xfrm>
            <a:off x="1524000" y="762001"/>
            <a:ext cx="883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508000" y="1261281"/>
            <a:ext cx="11074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609600" y="2016542"/>
            <a:ext cx="508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1422400" y="296781"/>
            <a:ext cx="9347200" cy="609600"/>
          </a:xfrm>
          <a:prstGeom prst="rect">
            <a:avLst/>
          </a:prstGeom>
          <a:solidFill>
            <a:srgbClr val="FFEF66">
              <a:lumMod val="20000"/>
              <a:lumOff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3200" b="1" kern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I. Tìm hiểu chung</a:t>
            </a:r>
            <a:endParaRPr lang="en-US" sz="3200" b="1" kern="0" dirty="0" smtClean="0"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Kết quả hình ảnh cho nguyễn d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441" y="2045769"/>
            <a:ext cx="3622675" cy="46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22008" y="2811512"/>
            <a:ext cx="743957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XVI -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22008" y="4238298"/>
            <a:ext cx="7439578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53540" y="5772818"/>
            <a:ext cx="873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056191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6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1422400" y="296781"/>
            <a:ext cx="9347200" cy="609600"/>
          </a:xfrm>
          <a:prstGeom prst="rect">
            <a:avLst/>
          </a:prstGeom>
          <a:solidFill>
            <a:srgbClr val="FFEF66">
              <a:lumMod val="20000"/>
              <a:lumOff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b="1" kern="0" dirty="0" smtClean="0"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Kết quả hình ảnh cho thể loại truyền k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787" y="1903896"/>
            <a:ext cx="3773213" cy="42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7340" y="1174036"/>
            <a:ext cx="7875874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Cuộc</a:t>
            </a:r>
            <a:r>
              <a:rPr lang="en-US" sz="2800" b="1" i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đấu</a:t>
            </a:r>
            <a:r>
              <a:rPr lang="en-US" sz="28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28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ở </a:t>
            </a:r>
            <a:r>
              <a:rPr lang="en-US" sz="2800" b="1" i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28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trần</a:t>
            </a:r>
            <a:r>
              <a:rPr lang="en-US" sz="28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gian</a:t>
            </a:r>
            <a:r>
              <a:rPr lang="en-US" sz="28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Ngô</a:t>
            </a:r>
            <a:r>
              <a:rPr lang="en-US" sz="28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Tử</a:t>
            </a:r>
            <a:r>
              <a:rPr lang="en-US" sz="28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Văn</a:t>
            </a:r>
            <a:endParaRPr lang="en-US" sz="1600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7511" y="2874241"/>
            <a:ext cx="7532904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Tên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Ngô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Tử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Văn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tên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Soạn</a:t>
            </a:r>
            <a:endParaRPr lang="en-US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Quê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quán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Huyện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Yên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Dũng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đất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Lạng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Giang</a:t>
            </a:r>
            <a:endParaRPr lang="en-US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Tính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tình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Khảng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khái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nóng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nảy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thấy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sự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gian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tà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thì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chịu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510" y="1804655"/>
            <a:ext cx="547137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Giới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thiệu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nhân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vật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Ngô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Tử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362597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1422400" y="296781"/>
            <a:ext cx="9347200" cy="609600"/>
          </a:xfrm>
          <a:prstGeom prst="rect">
            <a:avLst/>
          </a:prstGeom>
          <a:solidFill>
            <a:srgbClr val="FFEF66">
              <a:lumMod val="20000"/>
              <a:lumOff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b="1" kern="0" dirty="0" smtClean="0"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Kết quả hình ảnh cho thể loại truyền k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787" y="1903896"/>
            <a:ext cx="3773213" cy="42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7340" y="1174036"/>
            <a:ext cx="7875874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Cuộc</a:t>
            </a:r>
            <a:r>
              <a:rPr lang="en-US" sz="2800" b="1" i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đấu</a:t>
            </a:r>
            <a:r>
              <a:rPr lang="en-US" sz="28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28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ở </a:t>
            </a:r>
            <a:r>
              <a:rPr lang="en-US" sz="2800" b="1" i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28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trần</a:t>
            </a:r>
            <a:r>
              <a:rPr lang="en-US" sz="28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gian</a:t>
            </a:r>
            <a:r>
              <a:rPr lang="en-US" sz="28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Ngô</a:t>
            </a:r>
            <a:r>
              <a:rPr lang="en-US" sz="28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Tử</a:t>
            </a:r>
            <a:r>
              <a:rPr lang="en-US" sz="28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Văn</a:t>
            </a:r>
            <a:endParaRPr lang="en-US" sz="1600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7511" y="2685049"/>
            <a:ext cx="7580200" cy="345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→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Cách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trực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ngắn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gọn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khẳng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gây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chú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→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Giọng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điệu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ngợi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ca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hướng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510" y="1804655"/>
            <a:ext cx="547137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Giới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thiệu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nhân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vật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Ngô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Tử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212497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1422400" y="296781"/>
            <a:ext cx="9347200" cy="609600"/>
          </a:xfrm>
          <a:prstGeom prst="rect">
            <a:avLst/>
          </a:prstGeom>
          <a:solidFill>
            <a:srgbClr val="FFEF66">
              <a:lumMod val="20000"/>
              <a:lumOff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b="1" kern="0" dirty="0" smtClean="0"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7340" y="1174036"/>
            <a:ext cx="7875874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Cuộc</a:t>
            </a:r>
            <a:r>
              <a:rPr lang="en-US" sz="2800" b="1" i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đấu</a:t>
            </a:r>
            <a:r>
              <a:rPr lang="en-US" sz="28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28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ở </a:t>
            </a:r>
            <a:r>
              <a:rPr lang="en-US" sz="2800" b="1" i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28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trần</a:t>
            </a:r>
            <a:r>
              <a:rPr lang="en-US" sz="28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gian</a:t>
            </a:r>
            <a:r>
              <a:rPr lang="en-US" sz="28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Ngô</a:t>
            </a:r>
            <a:r>
              <a:rPr lang="en-US" sz="28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Tử</a:t>
            </a:r>
            <a:r>
              <a:rPr lang="en-US" sz="28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Văn</a:t>
            </a:r>
            <a:endParaRPr lang="en-US" sz="1600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288" y="1804655"/>
            <a:ext cx="323197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b.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ự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kiện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đốt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đền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tà</a:t>
            </a:r>
            <a:endParaRPr lang="en-US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Picture 2" descr="Kết quả hình ảnh cho tử văn đốt đền t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516" y="2179806"/>
            <a:ext cx="4550483" cy="3412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66035" y="2491030"/>
            <a:ext cx="699645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85304" y="3984741"/>
            <a:ext cx="6945658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khấn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11957" y="5800623"/>
            <a:ext cx="93577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2561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40" name="AutoShape 8"/>
          <p:cNvSpPr>
            <a:spLocks noChangeArrowheads="1"/>
          </p:cNvSpPr>
          <p:nvPr/>
        </p:nvSpPr>
        <p:spPr bwMode="auto">
          <a:xfrm>
            <a:off x="3454400" y="2383220"/>
            <a:ext cx="7959834" cy="2514600"/>
          </a:xfrm>
          <a:prstGeom prst="cloudCallout">
            <a:avLst>
              <a:gd name="adj1" fmla="val -43943"/>
              <a:gd name="adj2" fmla="val 101998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F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7641" name="Text Box 9"/>
          <p:cNvSpPr txBox="1">
            <a:spLocks noChangeArrowheads="1"/>
          </p:cNvSpPr>
          <p:nvPr/>
        </p:nvSpPr>
        <p:spPr bwMode="auto">
          <a:xfrm>
            <a:off x="4223390" y="3197607"/>
            <a:ext cx="6400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7643" name="WordArt 11"/>
          <p:cNvSpPr>
            <a:spLocks noChangeArrowheads="1" noChangeShapeType="1" noTextEdit="1"/>
          </p:cNvSpPr>
          <p:nvPr/>
        </p:nvSpPr>
        <p:spPr bwMode="auto">
          <a:xfrm>
            <a:off x="546536" y="2825804"/>
            <a:ext cx="2648607" cy="74360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Thảo</a:t>
            </a:r>
            <a:r>
              <a:rPr lang="en-US" sz="28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luận</a:t>
            </a:r>
            <a:endParaRPr lang="en-US" sz="2800" kern="10" dirty="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7" name="Content Placeholder 4" descr="hoi-cham-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83779" y="4203065"/>
            <a:ext cx="2961005" cy="2654935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1422400" y="296781"/>
            <a:ext cx="9347200" cy="609600"/>
          </a:xfrm>
          <a:prstGeom prst="rect">
            <a:avLst/>
          </a:prstGeom>
          <a:solidFill>
            <a:srgbClr val="FFEF66">
              <a:lumMod val="20000"/>
              <a:lumOff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b="1" kern="0" dirty="0" smtClean="0"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7340" y="1174036"/>
            <a:ext cx="7875874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Cuộc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đấu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ở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trần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gian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Ngô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Tử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Văn</a:t>
            </a:r>
            <a:endParaRPr lang="en-US" sz="16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6288" y="1804655"/>
            <a:ext cx="323197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b.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ự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kiện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đốt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đền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tà</a:t>
            </a:r>
            <a:endParaRPr lang="en-US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385625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0" grpId="0" animBg="1"/>
      <p:bldP spid="197641" grpId="0"/>
      <p:bldP spid="1976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546536" y="2121176"/>
            <a:ext cx="7620000" cy="1139825"/>
          </a:xfrm>
        </p:spPr>
        <p:txBody>
          <a:bodyPr/>
          <a:lstStyle/>
          <a:p>
            <a:pPr algn="l" eaLnBrk="1" hangingPunct="1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536" y="3527619"/>
            <a:ext cx="10972800" cy="86201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546452" y="4177897"/>
            <a:ext cx="1100441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1422400" y="296781"/>
            <a:ext cx="9347200" cy="609600"/>
          </a:xfrm>
          <a:prstGeom prst="rect">
            <a:avLst/>
          </a:prstGeom>
          <a:solidFill>
            <a:srgbClr val="FFEF66">
              <a:lumMod val="20000"/>
              <a:lumOff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b="1" kern="0" dirty="0" smtClean="0"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340" y="1174036"/>
            <a:ext cx="7875874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Cuộc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đấu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ở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trần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gian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Ngô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Tử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Văn</a:t>
            </a:r>
            <a:endParaRPr lang="en-US" sz="16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6288" y="1804655"/>
            <a:ext cx="323197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b.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ự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kiện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đốt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đền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tà</a:t>
            </a:r>
            <a:endParaRPr lang="en-US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519374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  <p:bldP spid="94212" grpId="0" build="p"/>
      <p:bldP spid="2723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10155" y="455724"/>
            <a:ext cx="67489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b="1" kern="0" dirty="0" err="1" smtClean="0">
                <a:solidFill>
                  <a:srgbClr val="990000"/>
                </a:solidFill>
                <a:latin typeface="Amazone" pitchFamily="66" charset="0"/>
              </a:rPr>
              <a:t>Ngôi</a:t>
            </a:r>
            <a:r>
              <a:rPr lang="en-US" sz="7200" b="1" kern="0" dirty="0" smtClean="0">
                <a:solidFill>
                  <a:srgbClr val="990000"/>
                </a:solidFill>
                <a:latin typeface="Amazone" pitchFamily="66" charset="0"/>
              </a:rPr>
              <a:t> </a:t>
            </a:r>
            <a:r>
              <a:rPr lang="en-US" sz="7200" b="1" kern="0" dirty="0" err="1" smtClean="0">
                <a:solidFill>
                  <a:srgbClr val="990000"/>
                </a:solidFill>
                <a:latin typeface="Amazone" pitchFamily="66" charset="0"/>
              </a:rPr>
              <a:t>sao</a:t>
            </a:r>
            <a:r>
              <a:rPr lang="en-US" sz="7200" b="1" kern="0" dirty="0" smtClean="0">
                <a:solidFill>
                  <a:srgbClr val="990000"/>
                </a:solidFill>
                <a:latin typeface="Amazone" pitchFamily="66" charset="0"/>
              </a:rPr>
              <a:t> may </a:t>
            </a:r>
            <a:r>
              <a:rPr lang="en-US" sz="7200" b="1" kern="0" dirty="0" err="1" smtClean="0">
                <a:solidFill>
                  <a:srgbClr val="990000"/>
                </a:solidFill>
                <a:latin typeface="Amazone" pitchFamily="66" charset="0"/>
              </a:rPr>
              <a:t>mắn</a:t>
            </a:r>
            <a:r>
              <a:rPr lang="en-US" sz="7200" b="1" kern="0" dirty="0" smtClean="0">
                <a:solidFill>
                  <a:srgbClr val="990000"/>
                </a:solidFill>
                <a:latin typeface="Amazone" pitchFamily="66" charset="0"/>
              </a:rPr>
              <a:t> </a:t>
            </a:r>
            <a:endParaRPr lang="en-US" sz="5400" kern="0" dirty="0" smtClean="0">
              <a:solidFill>
                <a:sysClr val="windowText" lastClr="000000"/>
              </a:solidFill>
              <a:latin typeface="Amazone" pitchFamily="66" charset="0"/>
            </a:endParaRPr>
          </a:p>
        </p:txBody>
      </p:sp>
      <p:pic>
        <p:nvPicPr>
          <p:cNvPr id="1026" name="Picture 2" descr="Ghim của Reet Dhaliwal trên 不觉晓晓-蜜桃猫 mì táo māo | Mèo, Mèo kitty, Động vậ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565" y="3631337"/>
            <a:ext cx="3116307" cy="311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5789729" y="6274676"/>
            <a:ext cx="3007430" cy="472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Tản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>
            <a:hlinkClick r:id="rId4" action="ppaction://hlinksldjump"/>
          </p:cNvPr>
          <p:cNvSpPr/>
          <p:nvPr/>
        </p:nvSpPr>
        <p:spPr>
          <a:xfrm>
            <a:off x="2842137" y="2436466"/>
            <a:ext cx="2313187" cy="2179492"/>
          </a:xfrm>
          <a:prstGeom prst="star5">
            <a:avLst/>
          </a:prstGeom>
          <a:solidFill>
            <a:schemeClr val="bg2"/>
          </a:solidFill>
          <a:ln w="28575" cap="flat" cmpd="sng" algn="ctr">
            <a:solidFill>
              <a:srgbClr val="C00000"/>
            </a:solidFill>
            <a:prstDash val="lgDash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?1</a:t>
            </a:r>
            <a:endParaRPr lang="en-US" sz="3600" b="1" i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5-Point Star 10">
            <a:hlinkClick r:id="rId5" action="ppaction://hlinksldjump"/>
          </p:cNvPr>
          <p:cNvSpPr/>
          <p:nvPr/>
        </p:nvSpPr>
        <p:spPr>
          <a:xfrm>
            <a:off x="6363277" y="2362885"/>
            <a:ext cx="2313187" cy="2179492"/>
          </a:xfrm>
          <a:prstGeom prst="star5">
            <a:avLst/>
          </a:prstGeom>
          <a:solidFill>
            <a:schemeClr val="bg2"/>
          </a:solidFill>
          <a:ln w="28575" cap="flat" cmpd="sng" algn="ctr">
            <a:solidFill>
              <a:srgbClr val="FFC000"/>
            </a:solidFill>
            <a:prstDash val="lgDash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?2</a:t>
            </a:r>
            <a:endParaRPr lang="en-US" sz="3600" b="1" i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23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9251" y="1630477"/>
            <a:ext cx="10972800" cy="1143000"/>
          </a:xfrm>
        </p:spPr>
        <p:txBody>
          <a:bodyPr/>
          <a:lstStyle/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9736" name="Group 5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66878579"/>
              </p:ext>
            </p:extLst>
          </p:nvPr>
        </p:nvGraphicFramePr>
        <p:xfrm>
          <a:off x="217215" y="2448417"/>
          <a:ext cx="11785600" cy="3904133"/>
        </p:xfrm>
        <a:graphic>
          <a:graphicData uri="http://schemas.openxmlformats.org/drawingml/2006/table">
            <a:tbl>
              <a:tblPr/>
              <a:tblGrid>
                <a:gridCol w="5892800"/>
                <a:gridCol w="5892800"/>
              </a:tblGrid>
              <a:tr h="7677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Bách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Thôi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089234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Khôi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đội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mũ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trụ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xưng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sĩ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đòi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dựng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ngôi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đền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Nho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buộc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tội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oai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linh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quỷ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hăm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doạ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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Bản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chất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xảo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quyệt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.</a:t>
                      </a:r>
                      <a:endParaRPr kumimoji="0" lang="en-US" sz="2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ingdings 3" pitchFamily="18" charset="2"/>
                      </a:endParaRP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mặc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kệ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vẫn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cứ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ngồi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ngất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ngưởng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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Đây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không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phải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là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hành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động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bất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cần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của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kẻ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liều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lĩnh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mà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là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hành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động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tự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tin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của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người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nắm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được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chính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nghĩa</a:t>
                      </a: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. </a:t>
                      </a: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1422400" y="296781"/>
            <a:ext cx="9347200" cy="609600"/>
          </a:xfrm>
          <a:prstGeom prst="rect">
            <a:avLst/>
          </a:prstGeom>
          <a:solidFill>
            <a:srgbClr val="FFEF66">
              <a:lumMod val="20000"/>
              <a:lumOff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b="1" kern="0" dirty="0" smtClean="0"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340" y="1174036"/>
            <a:ext cx="7875874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Cuộc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đấu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ở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trần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gian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Ngô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Tử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Văn</a:t>
            </a:r>
            <a:endParaRPr lang="en-US" sz="16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110539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1728" y="1730470"/>
            <a:ext cx="9160933" cy="504292"/>
          </a:xfrm>
        </p:spPr>
        <p:txBody>
          <a:bodyPr/>
          <a:lstStyle/>
          <a:p>
            <a:pPr algn="l" eaLnBrk="1" hangingPunct="1"/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2792" name="Group 4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0838693"/>
              </p:ext>
            </p:extLst>
          </p:nvPr>
        </p:nvGraphicFramePr>
        <p:xfrm>
          <a:off x="458367" y="2427890"/>
          <a:ext cx="11277600" cy="4184090"/>
        </p:xfrm>
        <a:graphic>
          <a:graphicData uri="http://schemas.openxmlformats.org/drawingml/2006/table">
            <a:tbl>
              <a:tblPr/>
              <a:tblGrid>
                <a:gridCol w="5638800"/>
                <a:gridCol w="5638800"/>
              </a:tblGrid>
              <a:tr h="709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Thổ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9954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“</a:t>
                      </a: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già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áo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vải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mũ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đen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nhàn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nhã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khiêm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tốn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tỏ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mừng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”.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21920" marR="121920"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Sao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vậy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?”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cặn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kẽ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Hắn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hung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hãn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gieo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vạ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?”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 3" pitchFamily="18" charset="2"/>
                        </a:rPr>
                        <a:t> 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Tin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tưởng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vào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công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lý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,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chính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nghĩa</a:t>
                      </a:r>
                      <a:endParaRPr kumimoji="0" lang="en-US" sz="2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ingdings 3" pitchFamily="18" charset="2"/>
                      </a:endParaRPr>
                    </a:p>
                  </a:txBody>
                  <a:tcPr marL="121920" marR="121920"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1422400" y="296781"/>
            <a:ext cx="9347200" cy="609600"/>
          </a:xfrm>
          <a:prstGeom prst="rect">
            <a:avLst/>
          </a:prstGeom>
          <a:solidFill>
            <a:srgbClr val="FFEF66">
              <a:lumMod val="20000"/>
              <a:lumOff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b="1" kern="0" dirty="0" smtClean="0"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340" y="1174036"/>
            <a:ext cx="7875874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Cuộc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đấu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ở </a:t>
            </a:r>
            <a:r>
              <a:rPr lang="en-US" sz="28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trần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gian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Ngô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Tử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Văn</a:t>
            </a:r>
            <a:endParaRPr lang="en-US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1025065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1422400" y="296781"/>
            <a:ext cx="9347200" cy="609600"/>
          </a:xfrm>
          <a:prstGeom prst="rect">
            <a:avLst/>
          </a:prstGeom>
          <a:solidFill>
            <a:srgbClr val="FFEF66">
              <a:lumMod val="20000"/>
              <a:lumOff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kern="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b="1" kern="0" dirty="0" smtClean="0"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340" y="1174036"/>
            <a:ext cx="7875874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Cuộc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đấu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ở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trần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gian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Ngô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Tử</a:t>
            </a:r>
            <a:r>
              <a:rPr lang="en-US" sz="2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Văn</a:t>
            </a:r>
            <a:endParaRPr lang="en-US" sz="16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Picture 2" descr="Kết quả hình ảnh cho thể loại truyền k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787" y="1903896"/>
            <a:ext cx="3773213" cy="42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42424" y="2457942"/>
            <a:ext cx="6271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khảng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trự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42424" y="3262474"/>
            <a:ext cx="5646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51227" y="3891760"/>
            <a:ext cx="62624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Sự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xuất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Thổ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Công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đã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khiến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Tử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Văn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còn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chiến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đấu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đơn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độc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.</a:t>
            </a:r>
            <a:endParaRPr lang="en-US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898471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cap="none" smtClean="0"/>
          </a:p>
        </p:txBody>
      </p:sp>
      <p:pic>
        <p:nvPicPr>
          <p:cNvPr id="563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7463"/>
            <a:ext cx="12192000" cy="6875463"/>
          </a:xfrm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-144693" y="2213992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i="1" dirty="0" err="1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7598D9">
                    <a:lumMod val="40000"/>
                    <a:lumOff val="60000"/>
                  </a:srgbClr>
                </a:solidFill>
                <a:effectLst>
                  <a:glow rad="228600">
                    <a:srgbClr val="777C84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b="1" i="1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7598D9">
                    <a:lumMod val="40000"/>
                    <a:lumOff val="60000"/>
                  </a:srgbClr>
                </a:solidFill>
                <a:effectLst>
                  <a:glow rad="228600">
                    <a:srgbClr val="777C84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7598D9">
                    <a:lumMod val="40000"/>
                    <a:lumOff val="60000"/>
                  </a:srgbClr>
                </a:solidFill>
                <a:effectLst>
                  <a:glow rad="228600">
                    <a:srgbClr val="777C84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b="1" i="1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7598D9">
                    <a:lumMod val="40000"/>
                    <a:lumOff val="60000"/>
                  </a:srgbClr>
                </a:solidFill>
                <a:effectLst>
                  <a:glow rad="228600">
                    <a:srgbClr val="777C84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b="1" i="1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7598D9">
                  <a:lumMod val="40000"/>
                  <a:lumOff val="60000"/>
                </a:srgbClr>
              </a:solidFill>
              <a:effectLst>
                <a:glow rad="228600">
                  <a:srgbClr val="777C84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1871531" y="3356992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i="1" dirty="0" err="1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7598D9">
                    <a:lumMod val="40000"/>
                    <a:lumOff val="60000"/>
                  </a:srgbClr>
                </a:solidFill>
                <a:effectLst>
                  <a:glow rad="228600">
                    <a:srgbClr val="777C84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7598D9">
                    <a:lumMod val="40000"/>
                    <a:lumOff val="60000"/>
                  </a:srgbClr>
                </a:solidFill>
                <a:effectLst>
                  <a:glow rad="228600">
                    <a:srgbClr val="777C84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7598D9">
                    <a:lumMod val="40000"/>
                    <a:lumOff val="60000"/>
                  </a:srgbClr>
                </a:solidFill>
                <a:effectLst>
                  <a:glow rad="228600">
                    <a:srgbClr val="777C84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i="1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7598D9">
                  <a:lumMod val="40000"/>
                  <a:lumOff val="60000"/>
                </a:srgbClr>
              </a:solidFill>
              <a:effectLst>
                <a:glow rad="228600">
                  <a:srgbClr val="777C84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7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84" y="4779963"/>
            <a:ext cx="298873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505" y="1107288"/>
            <a:ext cx="2664884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76595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449" y="1069833"/>
            <a:ext cx="104210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 Đặc điểm nổi bật của truyền kì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Cốt truyện mang màu sắc dân gian hoặc dã sử</a:t>
            </a:r>
          </a:p>
          <a:p>
            <a:pPr>
              <a:lnSpc>
                <a:spcPct val="20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B. Nhân vật xuất hiện theo hàng trạng nhân vật</a:t>
            </a:r>
          </a:p>
          <a:p>
            <a:pPr>
              <a:lnSpc>
                <a:spcPct val="20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C. Sự kết hợp giữa yếu tố kì và yếu tố thực</a:t>
            </a:r>
          </a:p>
          <a:p>
            <a:pPr>
              <a:lnSpc>
                <a:spcPct val="20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D. Lời văn đan xen giữa văn xuôi và thơ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136" y="4622308"/>
            <a:ext cx="298873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miley Face 3"/>
          <p:cNvSpPr/>
          <p:nvPr/>
        </p:nvSpPr>
        <p:spPr bwMode="auto">
          <a:xfrm>
            <a:off x="441435" y="3856174"/>
            <a:ext cx="772510" cy="680929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6689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9091" y="596886"/>
            <a:ext cx="110043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16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18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20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 22</a:t>
            </a:r>
          </a:p>
        </p:txBody>
      </p:sp>
      <p:sp>
        <p:nvSpPr>
          <p:cNvPr id="6" name="Smiley Face 5"/>
          <p:cNvSpPr/>
          <p:nvPr/>
        </p:nvSpPr>
        <p:spPr bwMode="auto">
          <a:xfrm>
            <a:off x="378367" y="4004437"/>
            <a:ext cx="788275" cy="725213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57" y="3850488"/>
            <a:ext cx="2664884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03765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6389" y="887449"/>
            <a:ext cx="10957035" cy="426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Tên tác phẩm Truyền kì mạn lục của Nguyễn Dữ có nghĩa </a:t>
            </a:r>
            <a:r>
              <a:rPr lang="vi-VN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Tập sách ghi chép những chuyên kì lạ và được lưu truyền</a:t>
            </a:r>
          </a:p>
          <a:p>
            <a:pPr>
              <a:lnSpc>
                <a:spcPct val="20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B. Tập sách ghi chép những điều hoang đường</a:t>
            </a:r>
          </a:p>
          <a:p>
            <a:pPr>
              <a:lnSpc>
                <a:spcPct val="20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C. Tập sách ghi chép tản mạn những điều kì lạ và được lưu truyền</a:t>
            </a:r>
          </a:p>
          <a:p>
            <a:pPr>
              <a:lnSpc>
                <a:spcPct val="20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D. Tập sách ghi chép những điều kì lạ.</a:t>
            </a:r>
          </a:p>
        </p:txBody>
      </p:sp>
      <p:sp>
        <p:nvSpPr>
          <p:cNvPr id="6" name="Smiley Face 5"/>
          <p:cNvSpPr/>
          <p:nvPr/>
        </p:nvSpPr>
        <p:spPr bwMode="auto">
          <a:xfrm>
            <a:off x="457203" y="3704897"/>
            <a:ext cx="740977" cy="63062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136" y="4622308"/>
            <a:ext cx="298873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122505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04842"/>
            <a:ext cx="1188720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5161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in en bo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578772"/>
            <a:ext cx="3279228" cy="32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94329" y="600723"/>
            <a:ext cx="89232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</a:pP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			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gữ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10917609" y="6109138"/>
            <a:ext cx="606984" cy="331076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263474" y="2610862"/>
            <a:ext cx="8024657" cy="7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i="1" kern="0" dirty="0" err="1" smtClean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</a:rPr>
              <a:t>Truyện</a:t>
            </a:r>
            <a:r>
              <a:rPr lang="en-US" sz="3200" i="1" kern="0" dirty="0" smtClean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</a:rPr>
              <a:t> “</a:t>
            </a:r>
            <a:r>
              <a:rPr lang="en-US" sz="3200" i="1" kern="0" dirty="0" err="1" smtClean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</a:rPr>
              <a:t>Chuyện</a:t>
            </a:r>
            <a:r>
              <a:rPr lang="en-US" sz="3200" i="1" kern="0" dirty="0" smtClean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3200" i="1" kern="0" dirty="0" err="1" smtClean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</a:rPr>
              <a:t>người</a:t>
            </a:r>
            <a:r>
              <a:rPr lang="en-US" sz="3200" i="1" kern="0" dirty="0" smtClean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</a:rPr>
              <a:t> con </a:t>
            </a:r>
            <a:r>
              <a:rPr lang="en-US" sz="3200" i="1" kern="0" dirty="0" err="1" smtClean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</a:rPr>
              <a:t>gái</a:t>
            </a:r>
            <a:r>
              <a:rPr lang="en-US" sz="3200" i="1" kern="0" dirty="0" smtClean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</a:rPr>
              <a:t> Nam </a:t>
            </a:r>
            <a:r>
              <a:rPr lang="en-US" sz="3200" i="1" kern="0" dirty="0" err="1" smtClean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</a:rPr>
              <a:t>Xương</a:t>
            </a:r>
            <a:r>
              <a:rPr lang="en-US" sz="3200" i="1" kern="0" dirty="0" smtClean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</a:rPr>
              <a:t>”</a:t>
            </a:r>
          </a:p>
        </p:txBody>
      </p:sp>
      <p:sp>
        <p:nvSpPr>
          <p:cNvPr id="10" name="5-Point Star 9">
            <a:hlinkClick r:id="rId4" action="ppaction://hlinksldjump"/>
          </p:cNvPr>
          <p:cNvSpPr/>
          <p:nvPr/>
        </p:nvSpPr>
        <p:spPr>
          <a:xfrm>
            <a:off x="193533" y="256974"/>
            <a:ext cx="2313187" cy="2179492"/>
          </a:xfrm>
          <a:prstGeom prst="star5">
            <a:avLst/>
          </a:prstGeom>
          <a:solidFill>
            <a:schemeClr val="bg2"/>
          </a:solidFill>
          <a:ln w="28575" cap="flat" cmpd="sng" algn="ctr">
            <a:solidFill>
              <a:srgbClr val="C00000"/>
            </a:solidFill>
            <a:prstDash val="lgDash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?1</a:t>
            </a:r>
            <a:endParaRPr lang="en-US" sz="3600" b="1" i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Vũ Thị Thiết (Vũ Nương) là nhân vật trung tâm trong tác phẩm Chuyện người  con gái Nam Xương - Những bài văn hay lớp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074" y="3551511"/>
            <a:ext cx="333375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10925505" y="6109138"/>
            <a:ext cx="599091" cy="331076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8457" y="598848"/>
            <a:ext cx="831893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New GIF on Giphy | Cute cartoon images, Cute love gif, Cute love cartoon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050" y="3299586"/>
            <a:ext cx="3048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5-Point Star 10">
            <a:hlinkClick r:id="rId4" action="ppaction://hlinksldjump"/>
          </p:cNvPr>
          <p:cNvSpPr/>
          <p:nvPr/>
        </p:nvSpPr>
        <p:spPr>
          <a:xfrm>
            <a:off x="246257" y="152375"/>
            <a:ext cx="2313187" cy="2179492"/>
          </a:xfrm>
          <a:prstGeom prst="star5">
            <a:avLst/>
          </a:prstGeom>
          <a:solidFill>
            <a:schemeClr val="bg2"/>
          </a:solidFill>
          <a:ln w="28575" cap="flat" cmpd="sng" algn="ctr">
            <a:solidFill>
              <a:srgbClr val="FFC000"/>
            </a:solidFill>
            <a:prstDash val="lgDash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?2</a:t>
            </a:r>
            <a:endParaRPr lang="en-US" sz="3600" b="1" i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09600" y="2546146"/>
            <a:ext cx="1064697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42964" y="4062242"/>
            <a:ext cx="82211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73762" y="4884676"/>
            <a:ext cx="812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57996" y="5678208"/>
            <a:ext cx="65447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145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5346" name="Picture 2" descr="Tục thờ Tản Viên Sơn Thánh - di sản văn hóa phi vật thể quốc 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69" y="1824534"/>
            <a:ext cx="10290331" cy="4347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37616" y="609600"/>
            <a:ext cx="10972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Tìm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hiểu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về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di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tích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Đền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thờ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Tản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Viên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Sơn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Thánh</a:t>
            </a:r>
            <a:endParaRPr lang="en-US" sz="4000" b="1" dirty="0" smtClean="0">
              <a:solidFill>
                <a:srgbClr val="3366FF"/>
              </a:solidFill>
              <a:latin typeface="Amazon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5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Khu du lịch Thiên Sơn Suối Ngà Ba Vì - Đi Đâu Chơi G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524000"/>
            <a:ext cx="81280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37616" y="609600"/>
            <a:ext cx="10972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Tìm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hiểu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về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di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tích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Đền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thờ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Tản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Viên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Sơn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Thánh</a:t>
            </a:r>
            <a:endParaRPr lang="en-US" sz="4000" b="1" dirty="0" smtClean="0">
              <a:solidFill>
                <a:srgbClr val="3366FF"/>
              </a:solidFill>
              <a:latin typeface="Amazon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9539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 descr="Đa dạng các hoạt động tại Lễ hội Hoa Lư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114801"/>
            <a:ext cx="6121400" cy="2621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2" name="Picture 4" descr="Lễ hội Hoa Lư Hội tụ những giá trị lịch sử văn hóa vùng đất Cố đô |  baoninhbinh.org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387366"/>
            <a:ext cx="5715000" cy="2727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4" name="Picture 6" descr="Tín ngưỡng thờ Tản Viên Sơn Thánh: Sức sống lâu bền - Nhịp sống Hà Nộ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7366"/>
            <a:ext cx="5689600" cy="2727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7616" y="530770"/>
            <a:ext cx="10972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Tìm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hiểu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về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di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tích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Đền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thờ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Tản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Viên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Sơn</a:t>
            </a:r>
            <a:r>
              <a:rPr lang="en-US" sz="4000" b="1" dirty="0" smtClean="0">
                <a:solidFill>
                  <a:srgbClr val="3366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mazone" pitchFamily="66" charset="0"/>
              </a:rPr>
              <a:t>Thánh</a:t>
            </a:r>
            <a:endParaRPr lang="en-US" sz="4000" b="1" dirty="0" smtClean="0">
              <a:solidFill>
                <a:srgbClr val="3366FF"/>
              </a:solidFill>
              <a:latin typeface="Amazon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86613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569" y="2743200"/>
            <a:ext cx="8288867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6426"/>
            <a:ext cx="144526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33" y="1655764"/>
            <a:ext cx="752686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502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7881"/>
            <a:ext cx="10515600" cy="4351338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50000"/>
              </a:lnSpc>
              <a:buAutoNum type="romanU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ết quả hình ảnh cho nguyễn d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665" y="1954924"/>
            <a:ext cx="3622675" cy="46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90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295TGp_education_light_ani">
  <a:themeElements>
    <a:clrScheme name="291TGp_car_light_ani 1">
      <a:dk1>
        <a:srgbClr val="000000"/>
      </a:dk1>
      <a:lt1>
        <a:srgbClr val="FFFFFF"/>
      </a:lt1>
      <a:dk2>
        <a:srgbClr val="3D337A"/>
      </a:dk2>
      <a:lt2>
        <a:srgbClr val="FCF4E9"/>
      </a:lt2>
      <a:accent1>
        <a:srgbClr val="89B6D7"/>
      </a:accent1>
      <a:accent2>
        <a:srgbClr val="C9D89F"/>
      </a:accent2>
      <a:accent3>
        <a:srgbClr val="FFFFFF"/>
      </a:accent3>
      <a:accent4>
        <a:srgbClr val="000000"/>
      </a:accent4>
      <a:accent5>
        <a:srgbClr val="C4D7E8"/>
      </a:accent5>
      <a:accent6>
        <a:srgbClr val="B6C490"/>
      </a:accent6>
      <a:hlink>
        <a:srgbClr val="F8CC8D"/>
      </a:hlink>
      <a:folHlink>
        <a:srgbClr val="B797C5"/>
      </a:folHlink>
    </a:clrScheme>
    <a:fontScheme name="291TGp_car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1TGp_car_light_ani 1">
        <a:dk1>
          <a:srgbClr val="000000"/>
        </a:dk1>
        <a:lt1>
          <a:srgbClr val="FFFFFF"/>
        </a:lt1>
        <a:dk2>
          <a:srgbClr val="3D337A"/>
        </a:dk2>
        <a:lt2>
          <a:srgbClr val="FCF4E9"/>
        </a:lt2>
        <a:accent1>
          <a:srgbClr val="89B6D7"/>
        </a:accent1>
        <a:accent2>
          <a:srgbClr val="C9D89F"/>
        </a:accent2>
        <a:accent3>
          <a:srgbClr val="FFFFFF"/>
        </a:accent3>
        <a:accent4>
          <a:srgbClr val="000000"/>
        </a:accent4>
        <a:accent5>
          <a:srgbClr val="C4D7E8"/>
        </a:accent5>
        <a:accent6>
          <a:srgbClr val="B6C490"/>
        </a:accent6>
        <a:hlink>
          <a:srgbClr val="F8CC8D"/>
        </a:hlink>
        <a:folHlink>
          <a:srgbClr val="B797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_ani 2">
        <a:dk1>
          <a:srgbClr val="5F5F5F"/>
        </a:dk1>
        <a:lt1>
          <a:srgbClr val="FFFFFF"/>
        </a:lt1>
        <a:dk2>
          <a:srgbClr val="8D8D8D"/>
        </a:dk2>
        <a:lt2>
          <a:srgbClr val="C1F1E2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CBC6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_ani 3">
        <a:dk1>
          <a:srgbClr val="000000"/>
        </a:dk1>
        <a:lt1>
          <a:srgbClr val="FFFFFF"/>
        </a:lt1>
        <a:dk2>
          <a:srgbClr val="660033"/>
        </a:dk2>
        <a:lt2>
          <a:srgbClr val="DED9CC"/>
        </a:lt2>
        <a:accent1>
          <a:srgbClr val="E1BC05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EEDAAA"/>
        </a:accent5>
        <a:accent6>
          <a:srgbClr val="E78A5C"/>
        </a:accent6>
        <a:hlink>
          <a:srgbClr val="CC33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295TGp_education_light_ani">
  <a:themeElements>
    <a:clrScheme name="291TGp_car_light_ani 1">
      <a:dk1>
        <a:srgbClr val="000000"/>
      </a:dk1>
      <a:lt1>
        <a:srgbClr val="FFFFFF"/>
      </a:lt1>
      <a:dk2>
        <a:srgbClr val="3D337A"/>
      </a:dk2>
      <a:lt2>
        <a:srgbClr val="FCF4E9"/>
      </a:lt2>
      <a:accent1>
        <a:srgbClr val="89B6D7"/>
      </a:accent1>
      <a:accent2>
        <a:srgbClr val="C9D89F"/>
      </a:accent2>
      <a:accent3>
        <a:srgbClr val="FFFFFF"/>
      </a:accent3>
      <a:accent4>
        <a:srgbClr val="000000"/>
      </a:accent4>
      <a:accent5>
        <a:srgbClr val="C4D7E8"/>
      </a:accent5>
      <a:accent6>
        <a:srgbClr val="B6C490"/>
      </a:accent6>
      <a:hlink>
        <a:srgbClr val="F8CC8D"/>
      </a:hlink>
      <a:folHlink>
        <a:srgbClr val="B797C5"/>
      </a:folHlink>
    </a:clrScheme>
    <a:fontScheme name="291TGp_car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1TGp_car_light_ani 1">
        <a:dk1>
          <a:srgbClr val="000000"/>
        </a:dk1>
        <a:lt1>
          <a:srgbClr val="FFFFFF"/>
        </a:lt1>
        <a:dk2>
          <a:srgbClr val="3D337A"/>
        </a:dk2>
        <a:lt2>
          <a:srgbClr val="FCF4E9"/>
        </a:lt2>
        <a:accent1>
          <a:srgbClr val="89B6D7"/>
        </a:accent1>
        <a:accent2>
          <a:srgbClr val="C9D89F"/>
        </a:accent2>
        <a:accent3>
          <a:srgbClr val="FFFFFF"/>
        </a:accent3>
        <a:accent4>
          <a:srgbClr val="000000"/>
        </a:accent4>
        <a:accent5>
          <a:srgbClr val="C4D7E8"/>
        </a:accent5>
        <a:accent6>
          <a:srgbClr val="B6C490"/>
        </a:accent6>
        <a:hlink>
          <a:srgbClr val="F8CC8D"/>
        </a:hlink>
        <a:folHlink>
          <a:srgbClr val="B797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_ani 2">
        <a:dk1>
          <a:srgbClr val="5F5F5F"/>
        </a:dk1>
        <a:lt1>
          <a:srgbClr val="FFFFFF"/>
        </a:lt1>
        <a:dk2>
          <a:srgbClr val="8D8D8D"/>
        </a:dk2>
        <a:lt2>
          <a:srgbClr val="C1F1E2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CBC6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_ani 3">
        <a:dk1>
          <a:srgbClr val="000000"/>
        </a:dk1>
        <a:lt1>
          <a:srgbClr val="FFFFFF"/>
        </a:lt1>
        <a:dk2>
          <a:srgbClr val="660033"/>
        </a:dk2>
        <a:lt2>
          <a:srgbClr val="DED9CC"/>
        </a:lt2>
        <a:accent1>
          <a:srgbClr val="E1BC05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EEDAAA"/>
        </a:accent5>
        <a:accent6>
          <a:srgbClr val="E78A5C"/>
        </a:accent6>
        <a:hlink>
          <a:srgbClr val="CC33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295TGp_education_light_ani">
  <a:themeElements>
    <a:clrScheme name="291TGp_car_light_ani 1">
      <a:dk1>
        <a:srgbClr val="000000"/>
      </a:dk1>
      <a:lt1>
        <a:srgbClr val="FFFFFF"/>
      </a:lt1>
      <a:dk2>
        <a:srgbClr val="3D337A"/>
      </a:dk2>
      <a:lt2>
        <a:srgbClr val="FCF4E9"/>
      </a:lt2>
      <a:accent1>
        <a:srgbClr val="89B6D7"/>
      </a:accent1>
      <a:accent2>
        <a:srgbClr val="C9D89F"/>
      </a:accent2>
      <a:accent3>
        <a:srgbClr val="FFFFFF"/>
      </a:accent3>
      <a:accent4>
        <a:srgbClr val="000000"/>
      </a:accent4>
      <a:accent5>
        <a:srgbClr val="C4D7E8"/>
      </a:accent5>
      <a:accent6>
        <a:srgbClr val="B6C490"/>
      </a:accent6>
      <a:hlink>
        <a:srgbClr val="F8CC8D"/>
      </a:hlink>
      <a:folHlink>
        <a:srgbClr val="B797C5"/>
      </a:folHlink>
    </a:clrScheme>
    <a:fontScheme name="291TGp_car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1TGp_car_light_ani 1">
        <a:dk1>
          <a:srgbClr val="000000"/>
        </a:dk1>
        <a:lt1>
          <a:srgbClr val="FFFFFF"/>
        </a:lt1>
        <a:dk2>
          <a:srgbClr val="3D337A"/>
        </a:dk2>
        <a:lt2>
          <a:srgbClr val="FCF4E9"/>
        </a:lt2>
        <a:accent1>
          <a:srgbClr val="89B6D7"/>
        </a:accent1>
        <a:accent2>
          <a:srgbClr val="C9D89F"/>
        </a:accent2>
        <a:accent3>
          <a:srgbClr val="FFFFFF"/>
        </a:accent3>
        <a:accent4>
          <a:srgbClr val="000000"/>
        </a:accent4>
        <a:accent5>
          <a:srgbClr val="C4D7E8"/>
        </a:accent5>
        <a:accent6>
          <a:srgbClr val="B6C490"/>
        </a:accent6>
        <a:hlink>
          <a:srgbClr val="F8CC8D"/>
        </a:hlink>
        <a:folHlink>
          <a:srgbClr val="B797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_ani 2">
        <a:dk1>
          <a:srgbClr val="5F5F5F"/>
        </a:dk1>
        <a:lt1>
          <a:srgbClr val="FFFFFF"/>
        </a:lt1>
        <a:dk2>
          <a:srgbClr val="8D8D8D"/>
        </a:dk2>
        <a:lt2>
          <a:srgbClr val="C1F1E2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CBC6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_ani 3">
        <a:dk1>
          <a:srgbClr val="000000"/>
        </a:dk1>
        <a:lt1>
          <a:srgbClr val="FFFFFF"/>
        </a:lt1>
        <a:dk2>
          <a:srgbClr val="660033"/>
        </a:dk2>
        <a:lt2>
          <a:srgbClr val="DED9CC"/>
        </a:lt2>
        <a:accent1>
          <a:srgbClr val="E1BC05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EEDAAA"/>
        </a:accent5>
        <a:accent6>
          <a:srgbClr val="E78A5C"/>
        </a:accent6>
        <a:hlink>
          <a:srgbClr val="CC33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apsules">
  <a:themeElements>
    <a:clrScheme name="Capsules 4">
      <a:dk1>
        <a:srgbClr val="000000"/>
      </a:dk1>
      <a:lt1>
        <a:srgbClr val="FFFFFF"/>
      </a:lt1>
      <a:dk2>
        <a:srgbClr val="9900CC"/>
      </a:dk2>
      <a:lt2>
        <a:srgbClr val="006600"/>
      </a:lt2>
      <a:accent1>
        <a:srgbClr val="33CC33"/>
      </a:accent1>
      <a:accent2>
        <a:srgbClr val="FFCC66"/>
      </a:accent2>
      <a:accent3>
        <a:srgbClr val="FFFFFF"/>
      </a:accent3>
      <a:accent4>
        <a:srgbClr val="000000"/>
      </a:accent4>
      <a:accent5>
        <a:srgbClr val="ADE2AD"/>
      </a:accent5>
      <a:accent6>
        <a:srgbClr val="E7B95C"/>
      </a:accent6>
      <a:hlink>
        <a:srgbClr val="0033CC"/>
      </a:hlink>
      <a:folHlink>
        <a:srgbClr val="CC0066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FF0000"/>
        </a:dk1>
        <a:lt1>
          <a:srgbClr val="FFFFFF"/>
        </a:lt1>
        <a:dk2>
          <a:srgbClr val="FF99FF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FFCAFF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1211</Words>
  <Application>Microsoft Office PowerPoint</Application>
  <PresentationFormat>Custom</PresentationFormat>
  <Paragraphs>126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27</vt:i4>
      </vt:variant>
    </vt:vector>
  </HeadingPairs>
  <TitlesOfParts>
    <vt:vector size="50" baseType="lpstr">
      <vt:lpstr>Arial</vt:lpstr>
      <vt:lpstr>Arial Black</vt:lpstr>
      <vt:lpstr>Comic Sans MS</vt:lpstr>
      <vt:lpstr>Amazone</vt:lpstr>
      <vt:lpstr>Calibri</vt:lpstr>
      <vt:lpstr>Century Schoolbook</vt:lpstr>
      <vt:lpstr>Wingdings 3</vt:lpstr>
      <vt:lpstr>Calibri Light</vt:lpstr>
      <vt:lpstr>Wingdings</vt:lpstr>
      <vt:lpstr>Wingdings 2</vt:lpstr>
      <vt:lpstr>Times New Roman</vt:lpstr>
      <vt:lpstr>Office Theme</vt:lpstr>
      <vt:lpstr>2_295TGp_education_light_ani</vt:lpstr>
      <vt:lpstr>1_295TGp_education_light_ani</vt:lpstr>
      <vt:lpstr>1_Default Design</vt:lpstr>
      <vt:lpstr>Default Design</vt:lpstr>
      <vt:lpstr>1_Office Theme</vt:lpstr>
      <vt:lpstr>Crayons</vt:lpstr>
      <vt:lpstr>Capsules</vt:lpstr>
      <vt:lpstr>Watermark</vt:lpstr>
      <vt:lpstr>2_Office Theme</vt:lpstr>
      <vt:lpstr>3_295TGp_education_light_ani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Cấu trúc bài học</vt:lpstr>
      <vt:lpstr>PowerPoint Presentation</vt:lpstr>
      <vt:lpstr>PowerPoint Presentation</vt:lpstr>
      <vt:lpstr> Là một kẻ sĩ, sinh ra và lớn lên trong bối cảnh xã hội nhiễu nhương, binh lửa triền miên, Nguyễn Dữ đã dứt khoát từ quan lui về ở ẩn tại vùng rừng núi, bộc lộ thái độ riêng đối với cuộc đời “lánh đục khơi trong”.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Ý nghĩa của hành động Tử Văn đốt đền:</vt:lpstr>
      <vt:lpstr>c. Tử Văn gặp hồn ma Bách hộ họ Thôi </vt:lpstr>
      <vt:lpstr>d. Tử Văn gặp Thổ Công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Windows User</cp:lastModifiedBy>
  <cp:revision>39</cp:revision>
  <dcterms:created xsi:type="dcterms:W3CDTF">2018-05-24T12:43:45Z</dcterms:created>
  <dcterms:modified xsi:type="dcterms:W3CDTF">2021-03-20T14:41:34Z</dcterms:modified>
</cp:coreProperties>
</file>